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80" r:id="rId4"/>
    <p:sldId id="268" r:id="rId5"/>
    <p:sldId id="263" r:id="rId6"/>
    <p:sldId id="281" r:id="rId7"/>
    <p:sldId id="270" r:id="rId8"/>
    <p:sldId id="264" r:id="rId9"/>
    <p:sldId id="28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FED3CD-C0C8-480E-953A-B7097CA52DC2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8E4CF0-505D-4F6D-8DD7-AF17B17F1B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56867790ab2b49e43e9688ee749d5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431775"/>
            <a:ext cx="4489380" cy="6426225"/>
          </a:xfrm>
        </p:spPr>
      </p:pic>
      <p:pic>
        <p:nvPicPr>
          <p:cNvPr id="8" name="Содержимое 7" descr="p86_ayboli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4347216" cy="5434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k-pravilno-chistit-zuby-detyam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5143536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400052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357298"/>
            <a:ext cx="3714776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500174"/>
            <a:ext cx="3857652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720850"/>
            <a:ext cx="3714776" cy="370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500174"/>
            <a:ext cx="407196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643050"/>
            <a:ext cx="364333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357298"/>
            <a:ext cx="364333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pravilno-chistit-zuby-detyam34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624736" cy="5583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214290"/>
            <a:ext cx="8229600" cy="1143000"/>
          </a:xfrm>
          <a:noFill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Глазоград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2010-06-26-EYE__in_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7007431" cy="4951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емья 004.jpg"/>
          <p:cNvPicPr>
            <a:picLocks noChangeAspect="1"/>
          </p:cNvPicPr>
          <p:nvPr/>
        </p:nvPicPr>
        <p:blipFill>
          <a:blip r:embed="rId2" cstate="print"/>
          <a:srcRect l="4545" t="8362" r="4545" b="4128"/>
          <a:stretch>
            <a:fillRect/>
          </a:stretch>
        </p:blipFill>
        <p:spPr>
          <a:xfrm rot="5400000">
            <a:off x="1310882" y="-117891"/>
            <a:ext cx="6000769" cy="795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ca6614328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04768">
            <a:off x="-1140" y="46260"/>
            <a:ext cx="4181560" cy="4313847"/>
          </a:xfrm>
          <a:prstGeom prst="star12">
            <a:avLst/>
          </a:prstGeom>
        </p:spPr>
      </p:pic>
      <p:pic>
        <p:nvPicPr>
          <p:cNvPr id="5" name="Рисунок 4" descr="newactions_1304570438.8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428868"/>
            <a:ext cx="4786346" cy="4429132"/>
          </a:xfrm>
          <a:prstGeom prst="star12">
            <a:avLst/>
          </a:prstGeom>
        </p:spPr>
      </p:pic>
      <p:pic>
        <p:nvPicPr>
          <p:cNvPr id="6" name="Рисунок 5" descr="lovely_baby_47283-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14345">
            <a:off x="4392005" y="-79000"/>
            <a:ext cx="4743618" cy="4931622"/>
          </a:xfrm>
          <a:prstGeom prst="star12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357166"/>
            <a:ext cx="8229600" cy="1214438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Ухоград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g_ArchUho_big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655" y="1785926"/>
            <a:ext cx="4820869" cy="4643470"/>
          </a:xfrm>
        </p:spPr>
      </p:pic>
      <p:pic>
        <p:nvPicPr>
          <p:cNvPr id="5" name="Рисунок 4" descr="Earc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643306" cy="372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003.jpg"/>
          <p:cNvPicPr>
            <a:picLocks noChangeAspect="1"/>
          </p:cNvPicPr>
          <p:nvPr/>
        </p:nvPicPr>
        <p:blipFill>
          <a:blip r:embed="rId2" cstate="print"/>
          <a:srcRect l="4034" t="7936" b="4233"/>
          <a:stretch>
            <a:fillRect/>
          </a:stretch>
        </p:blipFill>
        <p:spPr>
          <a:xfrm rot="5400000">
            <a:off x="749748" y="-250371"/>
            <a:ext cx="6572905" cy="764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600200"/>
            <a:ext cx="4857784" cy="4525963"/>
          </a:xfrm>
          <a:prstGeom prst="rect">
            <a:avLst/>
          </a:prstGeom>
        </p:spPr>
      </p:pic>
      <p:pic>
        <p:nvPicPr>
          <p:cNvPr id="4" name="Рисунок 3" descr="big_12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290"/>
            <a:ext cx="3500430" cy="2428868"/>
          </a:xfrm>
          <a:prstGeom prst="rect">
            <a:avLst/>
          </a:prstGeom>
        </p:spPr>
      </p:pic>
      <p:pic>
        <p:nvPicPr>
          <p:cNvPr id="5" name="Рисунок 4" descr="57961090_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000504"/>
            <a:ext cx="328614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Зубоград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600200"/>
            <a:ext cx="4857784" cy="4525963"/>
          </a:xfrm>
        </p:spPr>
      </p:pic>
      <p:pic>
        <p:nvPicPr>
          <p:cNvPr id="6" name="Рисунок 5" descr="57961090_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000504"/>
            <a:ext cx="3286148" cy="2214578"/>
          </a:xfrm>
          <a:prstGeom prst="rect">
            <a:avLst/>
          </a:prstGeom>
        </p:spPr>
      </p:pic>
      <p:pic>
        <p:nvPicPr>
          <p:cNvPr id="7" name="Рисунок 6" descr="big_12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0"/>
            <a:ext cx="3500430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004.jpg"/>
          <p:cNvPicPr>
            <a:picLocks noChangeAspect="1"/>
          </p:cNvPicPr>
          <p:nvPr/>
        </p:nvPicPr>
        <p:blipFill>
          <a:blip r:embed="rId2" cstate="print"/>
          <a:srcRect l="6151" t="14458" b="9639"/>
          <a:stretch>
            <a:fillRect/>
          </a:stretch>
        </p:blipFill>
        <p:spPr>
          <a:xfrm rot="5400000">
            <a:off x="194675" y="1019715"/>
            <a:ext cx="6540072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3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Глазоград</vt:lpstr>
      <vt:lpstr>Презентация PowerPoint</vt:lpstr>
      <vt:lpstr>Презентация PowerPoint</vt:lpstr>
      <vt:lpstr>Ухоград</vt:lpstr>
      <vt:lpstr>Презентация PowerPoint</vt:lpstr>
      <vt:lpstr>Презентация PowerPoint</vt:lpstr>
      <vt:lpstr>Зубоград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Чистый дом залог здоровья</dc:title>
  <dc:creator>Admin</dc:creator>
  <cp:lastModifiedBy>Windows User</cp:lastModifiedBy>
  <cp:revision>37</cp:revision>
  <dcterms:created xsi:type="dcterms:W3CDTF">2011-08-24T05:30:29Z</dcterms:created>
  <dcterms:modified xsi:type="dcterms:W3CDTF">2016-12-06T17:52:05Z</dcterms:modified>
</cp:coreProperties>
</file>