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12662-F71D-4DE4-A1A0-D3D79B06A1D0}" type="datetimeFigureOut">
              <a:rPr lang="ru-RU" smtClean="0"/>
              <a:t>30.10.2018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560FE-6E62-4FBE-B1F4-5F50BA7662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241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12662-F71D-4DE4-A1A0-D3D79B06A1D0}" type="datetimeFigureOut">
              <a:rPr lang="ru-RU" smtClean="0"/>
              <a:t>30.10.2018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E560FE-6E62-4FBE-B1F4-5F50BA7662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3789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sz="7200" smtClean="0">
                <a:solidFill>
                  <a:srgbClr val="33CC66"/>
                </a:solidFill>
                <a:effectLst>
                  <a:outerShdw dist="17961" dir="2700000">
                    <a:scrgbClr r="0" g="0" b="0"/>
                  </a:outerShdw>
                </a:effectLst>
                <a:latin typeface="Constantia" pitchFamily="18"/>
              </a:rPr>
              <a:t>Экология природы</a:t>
            </a:r>
            <a:endParaRPr lang="ru-RU" sz="7200">
              <a:solidFill>
                <a:srgbClr val="33CC66"/>
              </a:solidFill>
              <a:effectLst>
                <a:outerShdw dist="17961" dir="2700000">
                  <a:scrgbClr r="0" g="0" b="0"/>
                </a:outerShdw>
              </a:effectLst>
              <a:latin typeface="Constantia" pitchFamily="18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969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l"/>
            <a:endParaRPr lang="ru-RU" sz="1800" b="0">
              <a:latin typeface="Book Antiqua" pitchFamily="18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540914"/>
      </p:ext>
    </p:extLst>
  </p:cSld>
  <p:clrMapOvr>
    <a:masterClrMapping/>
  </p:clrMapOvr>
  <p:transition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l"/>
            <a:endParaRPr lang="ru-RU" sz="1800" b="0">
              <a:latin typeface="Book Antiqua" pitchFamily="18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408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l"/>
            <a:endParaRPr lang="ru-RU" sz="1800" b="0">
              <a:latin typeface="Book Antiqua" pitchFamily="18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819921"/>
      </p:ext>
    </p:extLst>
  </p:cSld>
  <p:clrMapOvr>
    <a:masterClrMapping/>
  </p:clrMapOvr>
  <p:transition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l"/>
            <a:endParaRPr lang="ru-RU" sz="1800" b="0">
              <a:latin typeface="Book Antiqua" pitchFamily="18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216574"/>
      </p:ext>
    </p:extLst>
  </p:cSld>
  <p:clrMapOvr>
    <a:masterClrMapping/>
  </p:clrMapOvr>
  <p:transition>
    <p:wheel spokes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l"/>
            <a:endParaRPr lang="ru-RU" sz="1800" b="0">
              <a:latin typeface="Book Antiqua" pitchFamily="18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490240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l"/>
            <a:endParaRPr lang="ru-RU" sz="1800" b="0">
              <a:latin typeface="Book Antiqua" pitchFamily="18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359962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l"/>
            <a:endParaRPr lang="ru-RU" sz="1800" b="0">
              <a:latin typeface="Book Antiqua" pitchFamily="18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61829"/>
      </p:ext>
    </p:extLst>
  </p:cSld>
  <p:clrMapOvr>
    <a:masterClrMapping/>
  </p:clrMapOvr>
  <p:transition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l"/>
            <a:endParaRPr lang="ru-RU" sz="1800" b="0">
              <a:latin typeface="Book Antiqua" pitchFamily="18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272265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l"/>
            <a:endParaRPr lang="ru-RU" sz="1800" b="0">
              <a:latin typeface="Book Antiqua" pitchFamily="18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041171"/>
      </p:ext>
    </p:extLst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Microsoft Office PowerPoint</Application>
  <PresentationFormat>Широкоэкранный</PresentationFormat>
  <Paragraphs>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Book Antiqua</vt:lpstr>
      <vt:lpstr>Calibri</vt:lpstr>
      <vt:lpstr>Calibri Light</vt:lpstr>
      <vt:lpstr>Constantia</vt:lpstr>
      <vt:lpstr>Тема Office</vt:lpstr>
      <vt:lpstr>Экология природы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Дивитай, ООО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Экология природы</dc:title>
  <dc:creator>Коваленко Денис Александрович</dc:creator>
  <cp:lastModifiedBy>Коваленко Денис Александрович</cp:lastModifiedBy>
  <cp:revision>1</cp:revision>
  <dcterms:created xsi:type="dcterms:W3CDTF">2018-10-30T06:52:25Z</dcterms:created>
  <dcterms:modified xsi:type="dcterms:W3CDTF">2018-10-30T06:52:25Z</dcterms:modified>
</cp:coreProperties>
</file>