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058400" cy="77724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4E1F-3643-4250-A61E-35C60BEDFA19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2C47-9C83-41F9-AB6B-53AAA6E1E7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3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F4E1F-3643-4250-A61E-35C60BEDFA19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82C47-9C83-41F9-AB6B-53AAA6E1E7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01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79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40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Дивитай, ООО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Коваленко Денис Александрович</dc:creator>
  <cp:lastModifiedBy>Коваленко Денис Александрович</cp:lastModifiedBy>
  <cp:revision>1</cp:revision>
  <dcterms:created xsi:type="dcterms:W3CDTF">2018-10-30T18:29:47Z</dcterms:created>
  <dcterms:modified xsi:type="dcterms:W3CDTF">2018-10-30T18:29:47Z</dcterms:modified>
</cp:coreProperties>
</file>