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75E887E-B8C5-4715-BD16-18320118E66C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F292885-8A7B-4E3D-9607-416B54533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E887E-B8C5-4715-BD16-18320118E66C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2885-8A7B-4E3D-9607-416B54533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75E887E-B8C5-4715-BD16-18320118E66C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292885-8A7B-4E3D-9607-416B54533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E887E-B8C5-4715-BD16-18320118E66C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2885-8A7B-4E3D-9607-416B54533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5E887E-B8C5-4715-BD16-18320118E66C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F292885-8A7B-4E3D-9607-416B54533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E887E-B8C5-4715-BD16-18320118E66C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2885-8A7B-4E3D-9607-416B54533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E887E-B8C5-4715-BD16-18320118E66C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2885-8A7B-4E3D-9607-416B54533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E887E-B8C5-4715-BD16-18320118E66C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2885-8A7B-4E3D-9607-416B54533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5E887E-B8C5-4715-BD16-18320118E66C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2885-8A7B-4E3D-9607-416B54533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E887E-B8C5-4715-BD16-18320118E66C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2885-8A7B-4E3D-9607-416B54533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E887E-B8C5-4715-BD16-18320118E66C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292885-8A7B-4E3D-9607-416B545332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75E887E-B8C5-4715-BD16-18320118E66C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F292885-8A7B-4E3D-9607-416B545332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285728"/>
            <a:ext cx="5105400" cy="378621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№ 16 муниципального образования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Успенский район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/>
                </a:solidFill>
              </a:rPr>
              <a:t>Милая мамочка </a:t>
            </a:r>
            <a:r>
              <a:rPr lang="ru-RU" dirty="0" smtClean="0">
                <a:solidFill>
                  <a:schemeClr val="tx2"/>
                </a:solidFill>
              </a:rPr>
              <a:t>моя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3570" y="5072074"/>
            <a:ext cx="3071834" cy="1357322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работу: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Ф.Р.Огурлова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81026-WA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173" y="192110"/>
            <a:ext cx="6258785" cy="6445193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81031-WA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7" y="380978"/>
            <a:ext cx="3571887" cy="6350021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81104-WA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1" y="500042"/>
            <a:ext cx="4643452" cy="6191269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81117-WA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285728"/>
            <a:ext cx="4857766" cy="6477021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81120-WA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57166"/>
            <a:ext cx="6286520" cy="628652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81120-WA0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1" y="333376"/>
            <a:ext cx="4572014" cy="6096019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81120-WA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357166"/>
            <a:ext cx="4786328" cy="638177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81120-WA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14290"/>
            <a:ext cx="3643325" cy="6477022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81120-WA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380978"/>
            <a:ext cx="4643452" cy="6191269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81120-WA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81029_1544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285728"/>
            <a:ext cx="5143500" cy="6286544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81120-WA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839" y="142852"/>
            <a:ext cx="3582573" cy="6357982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ISM56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4071057" cy="6108972"/>
          </a:xfrm>
          <a:prstGeom prst="rect">
            <a:avLst/>
          </a:prstGeom>
        </p:spPr>
      </p:pic>
      <p:pic>
        <p:nvPicPr>
          <p:cNvPr id="5" name="Рисунок 4" descr="TCUU7043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285860"/>
            <a:ext cx="3429006" cy="4572008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YAD68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571480"/>
            <a:ext cx="5286388" cy="5786478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LYU59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8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012010" y="1059636"/>
            <a:ext cx="6191261" cy="4643446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comb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b7d62cea9d8b4c96e781cdeb676a6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428604"/>
            <a:ext cx="4242662" cy="6269256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GS69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1" y="203772"/>
            <a:ext cx="4786346" cy="6368499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71472" y="1142984"/>
            <a:ext cx="7429552" cy="3929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81030_080738в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4161" y="214290"/>
            <a:ext cx="4235677" cy="6286544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81030_082325ддд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0405" y="214290"/>
            <a:ext cx="4163190" cy="642942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81025-WA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7" y="285728"/>
            <a:ext cx="3857625" cy="6357982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81025-WA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42852"/>
            <a:ext cx="5000642" cy="6528638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81025-WA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285728"/>
            <a:ext cx="4857766" cy="6477021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81025-WA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964" y="313476"/>
            <a:ext cx="5806012" cy="6330234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81026-WA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85728"/>
            <a:ext cx="6214191" cy="6320844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</TotalTime>
  <Words>12</Words>
  <Application>Microsoft Office PowerPoint</Application>
  <PresentationFormat>Экран (4:3)</PresentationFormat>
  <Paragraphs>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Изящная</vt:lpstr>
      <vt:lpstr>Муниципальное бюджетное дошкольное образовательное учреждение детский сад № 16 муниципального образования Успенский район    Милая мамочка моя Старшая группа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Милая мамочка моя</dc:title>
  <dc:creator>Фатима</dc:creator>
  <cp:lastModifiedBy>Фатима</cp:lastModifiedBy>
  <cp:revision>8</cp:revision>
  <dcterms:created xsi:type="dcterms:W3CDTF">2018-11-22T09:49:25Z</dcterms:created>
  <dcterms:modified xsi:type="dcterms:W3CDTF">2018-12-03T15:45:56Z</dcterms:modified>
</cp:coreProperties>
</file>