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1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-1587"/>
            <a:ext cx="9144000" cy="6859587"/>
            <a:chOff x="0" y="-1860"/>
            <a:chExt cx="9144000" cy="6859860"/>
          </a:xfrm>
        </p:grpSpPr>
        <p:sp>
          <p:nvSpPr>
            <p:cNvPr id="12" name="Google Shape;12;p1"/>
            <p:cNvSpPr txBox="1"/>
            <p:nvPr/>
          </p:nvSpPr>
          <p:spPr>
            <a:xfrm>
              <a:off x="0" y="-272"/>
              <a:ext cx="250825" cy="685827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 txBox="1"/>
            <p:nvPr/>
          </p:nvSpPr>
          <p:spPr>
            <a:xfrm>
              <a:off x="8893175" y="-272"/>
              <a:ext cx="250825" cy="685827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 txBox="1"/>
            <p:nvPr/>
          </p:nvSpPr>
          <p:spPr>
            <a:xfrm>
              <a:off x="228600" y="-1860"/>
              <a:ext cx="8789988" cy="26194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 txBox="1"/>
            <p:nvPr/>
          </p:nvSpPr>
          <p:spPr>
            <a:xfrm>
              <a:off x="136525" y="6596053"/>
              <a:ext cx="8789988" cy="26194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928687" y="6286500"/>
            <a:ext cx="77152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ru-RU" sz="18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Макрос создан программистом Хансом Хофманом (Германия)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929121" y="2492871"/>
            <a:ext cx="752699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EAF4"/>
              </a:buClr>
              <a:buSzPts val="8000"/>
              <a:buFont typeface="Arial"/>
              <a:buNone/>
            </a:pPr>
            <a:r>
              <a:rPr lang="ru-RU" sz="8000" b="1" i="0" u="none" strike="noStrike" cap="none">
                <a:solidFill>
                  <a:srgbClr val="EAEAF4"/>
                </a:solidFill>
                <a:latin typeface="Arial"/>
                <a:ea typeface="Arial"/>
                <a:cs typeface="Arial"/>
                <a:sym typeface="Arial"/>
              </a:rPr>
              <a:t>Собери пазлы</a:t>
            </a:r>
            <a:endParaRPr sz="8000" b="1" i="0" u="none" strike="noStrike" cap="none">
              <a:solidFill>
                <a:srgbClr val="EAEA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487" y="3933825"/>
            <a:ext cx="3457575" cy="224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487" y="355600"/>
            <a:ext cx="3346450" cy="23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03800" y="330200"/>
            <a:ext cx="3167062" cy="237648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4302125" y="4076700"/>
            <a:ext cx="45720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МКОУ «Краснинская школа интернат »,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Ленинск – Кузнецкий район,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Кемеровская область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Черепанова Елена Николаевна,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ru-RU" sz="18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математики.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8623300" y="6337300"/>
            <a:ext cx="520700" cy="520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8613775" y="5570537"/>
            <a:ext cx="520700" cy="520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60000" y="15000"/>
                </a:lnTo>
                <a:cubicBezTo>
                  <a:pt x="84853" y="15000"/>
                  <a:pt x="105000" y="35147"/>
                  <a:pt x="105000" y="60000"/>
                </a:cubicBezTo>
                <a:cubicBezTo>
                  <a:pt x="105000" y="84853"/>
                  <a:pt x="84853" y="105000"/>
                  <a:pt x="60000" y="105000"/>
                </a:cubicBezTo>
                <a:cubicBezTo>
                  <a:pt x="35147" y="105000"/>
                  <a:pt x="15000" y="84853"/>
                  <a:pt x="15000" y="60000"/>
                </a:cubicBezTo>
                <a:cubicBezTo>
                  <a:pt x="15000" y="35147"/>
                  <a:pt x="35147" y="15000"/>
                  <a:pt x="60000" y="15000"/>
                </a:cubicBez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60000" y="15000"/>
                </a:lnTo>
                <a:cubicBezTo>
                  <a:pt x="84853" y="15000"/>
                  <a:pt x="105000" y="35147"/>
                  <a:pt x="105000" y="60000"/>
                </a:cubicBezTo>
                <a:cubicBezTo>
                  <a:pt x="105000" y="84853"/>
                  <a:pt x="84853" y="105000"/>
                  <a:pt x="60000" y="105000"/>
                </a:cubicBezTo>
                <a:cubicBezTo>
                  <a:pt x="35147" y="105000"/>
                  <a:pt x="15000" y="84853"/>
                  <a:pt x="15000" y="60000"/>
                </a:cubicBezTo>
                <a:cubicBezTo>
                  <a:pt x="15000" y="35147"/>
                  <a:pt x="35147" y="15000"/>
                  <a:pt x="60000" y="15000"/>
                </a:cubicBezTo>
                <a:close/>
                <a:moveTo>
                  <a:pt x="60000" y="17813"/>
                </a:moveTo>
                <a:cubicBezTo>
                  <a:pt x="64660" y="17813"/>
                  <a:pt x="68438" y="21590"/>
                  <a:pt x="68438" y="26250"/>
                </a:cubicBezTo>
                <a:cubicBezTo>
                  <a:pt x="68438" y="30910"/>
                  <a:pt x="64660" y="34688"/>
                  <a:pt x="60000" y="34688"/>
                </a:cubicBezTo>
                <a:cubicBezTo>
                  <a:pt x="55340" y="34688"/>
                  <a:pt x="51563" y="30910"/>
                  <a:pt x="51563" y="26250"/>
                </a:cubicBezTo>
                <a:cubicBezTo>
                  <a:pt x="51563" y="21590"/>
                  <a:pt x="55340" y="17813"/>
                  <a:pt x="60000" y="17813"/>
                </a:cubicBezTo>
                <a:moveTo>
                  <a:pt x="43125" y="43125"/>
                </a:moveTo>
                <a:lnTo>
                  <a:pt x="43125" y="48750"/>
                </a:lnTo>
                <a:lnTo>
                  <a:pt x="51563" y="48750"/>
                </a:lnTo>
                <a:lnTo>
                  <a:pt x="51563" y="88125"/>
                </a:lnTo>
                <a:lnTo>
                  <a:pt x="43125" y="88125"/>
                </a:lnTo>
                <a:lnTo>
                  <a:pt x="43125" y="93750"/>
                </a:lnTo>
                <a:lnTo>
                  <a:pt x="76875" y="93750"/>
                </a:lnTo>
                <a:lnTo>
                  <a:pt x="76875" y="88125"/>
                </a:lnTo>
                <a:lnTo>
                  <a:pt x="68438" y="88125"/>
                </a:lnTo>
                <a:lnTo>
                  <a:pt x="68438" y="43125"/>
                </a:lnTo>
                <a:close/>
              </a:path>
              <a:path w="120000" h="120000" fill="lighten" extrusionOk="0">
                <a:moveTo>
                  <a:pt x="60000" y="17813"/>
                </a:moveTo>
                <a:cubicBezTo>
                  <a:pt x="64660" y="17813"/>
                  <a:pt x="68438" y="21590"/>
                  <a:pt x="68438" y="26250"/>
                </a:cubicBezTo>
                <a:cubicBezTo>
                  <a:pt x="68438" y="30910"/>
                  <a:pt x="64660" y="34688"/>
                  <a:pt x="60000" y="34688"/>
                </a:cubicBezTo>
                <a:cubicBezTo>
                  <a:pt x="55340" y="34688"/>
                  <a:pt x="51563" y="30910"/>
                  <a:pt x="51563" y="26250"/>
                </a:cubicBezTo>
                <a:cubicBezTo>
                  <a:pt x="51563" y="21590"/>
                  <a:pt x="55340" y="17813"/>
                  <a:pt x="60000" y="17813"/>
                </a:cubicBezTo>
                <a:moveTo>
                  <a:pt x="43125" y="43125"/>
                </a:moveTo>
                <a:lnTo>
                  <a:pt x="68438" y="43125"/>
                </a:lnTo>
                <a:lnTo>
                  <a:pt x="68438" y="88125"/>
                </a:lnTo>
                <a:lnTo>
                  <a:pt x="76875" y="88125"/>
                </a:lnTo>
                <a:lnTo>
                  <a:pt x="76875" y="93750"/>
                </a:lnTo>
                <a:lnTo>
                  <a:pt x="43125" y="93750"/>
                </a:lnTo>
                <a:lnTo>
                  <a:pt x="43125" y="88125"/>
                </a:lnTo>
                <a:lnTo>
                  <a:pt x="51563" y="88125"/>
                </a:lnTo>
                <a:lnTo>
                  <a:pt x="51563" y="48750"/>
                </a:lnTo>
                <a:lnTo>
                  <a:pt x="43125" y="4875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60000" y="15000"/>
                </a:lnTo>
                <a:cubicBezTo>
                  <a:pt x="84853" y="15000"/>
                  <a:pt x="105000" y="35147"/>
                  <a:pt x="105000" y="60000"/>
                </a:cubicBezTo>
                <a:cubicBezTo>
                  <a:pt x="105000" y="84853"/>
                  <a:pt x="84853" y="105000"/>
                  <a:pt x="60000" y="105000"/>
                </a:cubicBezTo>
                <a:cubicBezTo>
                  <a:pt x="35147" y="105000"/>
                  <a:pt x="15000" y="84853"/>
                  <a:pt x="15000" y="60000"/>
                </a:cubicBezTo>
                <a:cubicBezTo>
                  <a:pt x="15000" y="35147"/>
                  <a:pt x="35147" y="15000"/>
                  <a:pt x="60000" y="15000"/>
                </a:cubicBezTo>
                <a:close/>
                <a:moveTo>
                  <a:pt x="60000" y="17813"/>
                </a:moveTo>
                <a:cubicBezTo>
                  <a:pt x="64660" y="17813"/>
                  <a:pt x="68438" y="21590"/>
                  <a:pt x="68438" y="26250"/>
                </a:cubicBezTo>
                <a:cubicBezTo>
                  <a:pt x="68438" y="30910"/>
                  <a:pt x="64660" y="34688"/>
                  <a:pt x="60000" y="34688"/>
                </a:cubicBezTo>
                <a:cubicBezTo>
                  <a:pt x="55340" y="34688"/>
                  <a:pt x="51563" y="30910"/>
                  <a:pt x="51563" y="26250"/>
                </a:cubicBezTo>
                <a:cubicBezTo>
                  <a:pt x="51563" y="21590"/>
                  <a:pt x="55340" y="17813"/>
                  <a:pt x="60000" y="17813"/>
                </a:cubicBezTo>
                <a:moveTo>
                  <a:pt x="43125" y="43125"/>
                </a:moveTo>
                <a:lnTo>
                  <a:pt x="68438" y="43125"/>
                </a:lnTo>
                <a:lnTo>
                  <a:pt x="68438" y="88125"/>
                </a:lnTo>
                <a:lnTo>
                  <a:pt x="76875" y="88125"/>
                </a:lnTo>
                <a:lnTo>
                  <a:pt x="76875" y="93750"/>
                </a:lnTo>
                <a:lnTo>
                  <a:pt x="43125" y="93750"/>
                </a:lnTo>
                <a:lnTo>
                  <a:pt x="43125" y="88125"/>
                </a:lnTo>
                <a:lnTo>
                  <a:pt x="51563" y="88125"/>
                </a:lnTo>
                <a:lnTo>
                  <a:pt x="51563" y="48750"/>
                </a:lnTo>
                <a:lnTo>
                  <a:pt x="43125" y="4875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/>
        </p:nvSpPr>
        <p:spPr>
          <a:xfrm>
            <a:off x="539750" y="4292600"/>
            <a:ext cx="2303462" cy="164623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76200" cap="flat" cmpd="tri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221037" y="4292600"/>
            <a:ext cx="2270125" cy="16462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76200" cap="flat" cmpd="tri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6011862" y="4292600"/>
            <a:ext cx="2376487" cy="164623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76200" cap="flat" cmpd="tri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84162" y="549275"/>
            <a:ext cx="8496300" cy="292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ru-RU" sz="2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Соберите картинку из паззлов.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lang="ru-RU" sz="20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Нажми на паззл левой кнопкой мыши и сразу отпусти её. Паззл будет следовать за указателем мыши.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lang="ru-RU" sz="20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Чтобы повернуть паззл, щёлкай левой кнопкой мыши, удерживая нажатой кнопку Shift на клавиатуре.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lang="ru-RU" sz="20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Чтобы закрепить паззл на слайде нужно ещё раз щёлкнуть по нему левой кнопкой мыши.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lang="ru-RU" sz="20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Скажи, из каких мультфильмов эти картинки?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lang="ru-RU" sz="20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ru-RU" sz="20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При выходе из презентации НЕ сохраняй изменения!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3609975" y="260350"/>
            <a:ext cx="14033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ru-RU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Ребята!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1319212" y="3473450"/>
            <a:ext cx="36941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Times New Roman"/>
              <a:buNone/>
            </a:pPr>
            <a:r>
              <a:rPr lang="ru-RU" sz="36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Выбери задание:</a:t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8623300" y="6348412"/>
            <a:ext cx="520700" cy="520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6250" y="15000"/>
                </a:moveTo>
                <a:lnTo>
                  <a:pt x="71250" y="15000"/>
                </a:lnTo>
                <a:lnTo>
                  <a:pt x="93750" y="37500"/>
                </a:lnTo>
                <a:lnTo>
                  <a:pt x="93750" y="105000"/>
                </a:lnTo>
                <a:lnTo>
                  <a:pt x="26250" y="105000"/>
                </a:lnTo>
                <a:close/>
              </a:path>
              <a:path w="120000" h="120000" fill="darkenLess" extrusionOk="0">
                <a:moveTo>
                  <a:pt x="26250" y="15000"/>
                </a:moveTo>
                <a:lnTo>
                  <a:pt x="71250" y="15000"/>
                </a:lnTo>
                <a:lnTo>
                  <a:pt x="71250" y="37500"/>
                </a:lnTo>
                <a:lnTo>
                  <a:pt x="93750" y="37500"/>
                </a:lnTo>
                <a:lnTo>
                  <a:pt x="93750" y="105000"/>
                </a:lnTo>
                <a:lnTo>
                  <a:pt x="26250" y="105000"/>
                </a:lnTo>
                <a:close/>
              </a:path>
              <a:path w="120000" h="120000" fill="darken" extrusionOk="0">
                <a:moveTo>
                  <a:pt x="71250" y="15000"/>
                </a:moveTo>
                <a:lnTo>
                  <a:pt x="71250" y="37500"/>
                </a:lnTo>
                <a:lnTo>
                  <a:pt x="93750" y="37500"/>
                </a:lnTo>
                <a:close/>
              </a:path>
              <a:path w="120000" h="120000" fill="none" extrusionOk="0">
                <a:moveTo>
                  <a:pt x="26250" y="15000"/>
                </a:moveTo>
                <a:lnTo>
                  <a:pt x="71250" y="15000"/>
                </a:lnTo>
                <a:lnTo>
                  <a:pt x="93750" y="37500"/>
                </a:lnTo>
                <a:lnTo>
                  <a:pt x="93750" y="105000"/>
                </a:lnTo>
                <a:lnTo>
                  <a:pt x="26250" y="105000"/>
                </a:lnTo>
                <a:close/>
                <a:moveTo>
                  <a:pt x="93750" y="37500"/>
                </a:moveTo>
                <a:lnTo>
                  <a:pt x="71250" y="37500"/>
                </a:lnTo>
                <a:lnTo>
                  <a:pt x="71250" y="1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625475" y="400050"/>
            <a:ext cx="5588000" cy="3883025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811" y="413873"/>
            <a:ext cx="2801937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1813" y="447699"/>
            <a:ext cx="3406775" cy="1951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501" y="1769866"/>
            <a:ext cx="2801937" cy="245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0231" y="1812069"/>
            <a:ext cx="3406775" cy="245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53437" y="6308725"/>
            <a:ext cx="690562" cy="5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/>
        </p:nvSpPr>
        <p:spPr>
          <a:xfrm>
            <a:off x="787400" y="642937"/>
            <a:ext cx="5659437" cy="4114800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70" y="723778"/>
            <a:ext cx="2339975" cy="140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911060" y="385091"/>
            <a:ext cx="1703387" cy="23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0028" y="692613"/>
            <a:ext cx="1928812" cy="170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05693" y="1658082"/>
            <a:ext cx="2332037" cy="171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45434" y="2009457"/>
            <a:ext cx="1928812" cy="170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4361619" y="1733600"/>
            <a:ext cx="170497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7153" y="3051175"/>
            <a:ext cx="1920875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20619" y="3388091"/>
            <a:ext cx="2336800" cy="14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200000">
            <a:off x="4513753" y="2972142"/>
            <a:ext cx="1409700" cy="23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53437" y="6308725"/>
            <a:ext cx="690562" cy="5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539750" y="476250"/>
            <a:ext cx="5594350" cy="4032250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392090" y="625304"/>
            <a:ext cx="1649412" cy="133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9899" y="648238"/>
            <a:ext cx="1435100" cy="1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4065490" y="642107"/>
            <a:ext cx="1508125" cy="15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5365334" y="676543"/>
            <a:ext cx="1573212" cy="13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5995" y="1894498"/>
            <a:ext cx="1422400" cy="16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44189" y="2008089"/>
            <a:ext cx="1784350" cy="15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41359" y="2034857"/>
            <a:ext cx="1624012" cy="13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75287" y="1810360"/>
            <a:ext cx="1409700" cy="17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200000">
            <a:off x="1411630" y="3154265"/>
            <a:ext cx="1360487" cy="157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35225" y="3266854"/>
            <a:ext cx="1452562" cy="133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10800000">
            <a:off x="3814933" y="3117043"/>
            <a:ext cx="180657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33890" y="3336876"/>
            <a:ext cx="139065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453437" y="6308725"/>
            <a:ext cx="690562" cy="5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PresentationFormat>Экран (4:3)</PresentationFormat>
  <Paragraphs>15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ds</cp:lastModifiedBy>
  <cp:revision>1</cp:revision>
  <dcterms:modified xsi:type="dcterms:W3CDTF">2024-01-29T07:39:24Z</dcterms:modified>
</cp:coreProperties>
</file>