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8" r:id="rId2"/>
    <p:sldId id="294" r:id="rId3"/>
    <p:sldId id="257" r:id="rId4"/>
    <p:sldId id="258" r:id="rId5"/>
    <p:sldId id="259" r:id="rId6"/>
    <p:sldId id="279" r:id="rId7"/>
    <p:sldId id="295" r:id="rId8"/>
    <p:sldId id="260" r:id="rId9"/>
    <p:sldId id="261" r:id="rId10"/>
    <p:sldId id="262" r:id="rId11"/>
    <p:sldId id="264" r:id="rId12"/>
    <p:sldId id="265" r:id="rId13"/>
    <p:sldId id="278" r:id="rId14"/>
    <p:sldId id="296" r:id="rId15"/>
    <p:sldId id="281" r:id="rId16"/>
    <p:sldId id="282" r:id="rId17"/>
    <p:sldId id="285" r:id="rId18"/>
    <p:sldId id="286" r:id="rId19"/>
    <p:sldId id="287" r:id="rId20"/>
    <p:sldId id="288" r:id="rId21"/>
    <p:sldId id="289" r:id="rId22"/>
    <p:sldId id="292" r:id="rId23"/>
    <p:sldId id="29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CC0066"/>
    <a:srgbClr val="FF66CC"/>
    <a:srgbClr val="CC0099"/>
    <a:srgbClr val="CC99FF"/>
    <a:srgbClr val="0099CC"/>
    <a:srgbClr val="008000"/>
    <a:srgbClr val="FF6699"/>
    <a:srgbClr val="C0C0C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05" autoAdjust="0"/>
  </p:normalViewPr>
  <p:slideViewPr>
    <p:cSldViewPr snapToGrid="0">
      <p:cViewPr varScale="1">
        <p:scale>
          <a:sx n="64" d="100"/>
          <a:sy n="64" d="100"/>
        </p:scale>
        <p:origin x="-72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2237A-B046-409F-99EA-9082D7A72AF0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9F104-FC4E-4108-B40D-1869BD628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598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9F104-FC4E-4108-B40D-1869BD62865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6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9F104-FC4E-4108-B40D-1869BD62865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67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2322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20430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22107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44772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62405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11978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75560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33388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7931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72667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36483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2DDA0-9B68-4F96-9552-A94D30059FDF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32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4.gif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.gif"/><Relationship Id="rId5" Type="http://schemas.openxmlformats.org/officeDocument/2006/relationships/image" Target="../media/image18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20.gif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20.gif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7.gif"/><Relationship Id="rId5" Type="http://schemas.openxmlformats.org/officeDocument/2006/relationships/image" Target="../media/image3.gif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3.gif"/><Relationship Id="rId5" Type="http://schemas.openxmlformats.org/officeDocument/2006/relationships/image" Target="../media/image8.pn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8.png"/><Relationship Id="rId5" Type="http://schemas.openxmlformats.org/officeDocument/2006/relationships/image" Target="../media/image3.gif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7.gif"/><Relationship Id="rId5" Type="http://schemas.openxmlformats.org/officeDocument/2006/relationships/image" Target="../media/image3.gif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3.gif"/><Relationship Id="rId5" Type="http://schemas.openxmlformats.org/officeDocument/2006/relationships/image" Target="../media/image28.jpg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3.gif"/><Relationship Id="rId5" Type="http://schemas.openxmlformats.org/officeDocument/2006/relationships/image" Target="../media/image8.png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.gif"/><Relationship Id="rId5" Type="http://schemas.openxmlformats.org/officeDocument/2006/relationships/image" Target="../media/image7.gif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7.gif"/><Relationship Id="rId5" Type="http://schemas.openxmlformats.org/officeDocument/2006/relationships/image" Target="../media/image3.gif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.gif"/><Relationship Id="rId5" Type="http://schemas.openxmlformats.org/officeDocument/2006/relationships/image" Target="../media/image7.gif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2255" y="1674397"/>
            <a:ext cx="544748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C0066"/>
                </a:solidFill>
              </a:rPr>
              <a:t>Викторина</a:t>
            </a:r>
          </a:p>
          <a:p>
            <a:pPr algn="ctr"/>
            <a:r>
              <a:rPr lang="ru-RU" sz="4800" b="1" i="1" dirty="0" smtClean="0">
                <a:solidFill>
                  <a:srgbClr val="CC0066"/>
                </a:solidFill>
              </a:rPr>
              <a:t>В гостях у сказки</a:t>
            </a:r>
          </a:p>
          <a:p>
            <a:endParaRPr lang="ru-RU" b="1" i="1" dirty="0">
              <a:solidFill>
                <a:srgbClr val="CC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9528262"/>
      </p:ext>
    </p:extLst>
  </p:cSld>
  <p:clrMapOvr>
    <a:masterClrMapping/>
  </p:clrMapOvr>
  <p:transition spd="slow" advTm="961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333" y="662594"/>
            <a:ext cx="3872520" cy="3872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606918" y="807183"/>
            <a:ext cx="60474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Мальчик с гусями летал в поднебесье.</a:t>
            </a:r>
          </a:p>
          <a:p>
            <a:r>
              <a:rPr lang="ru-RU" sz="3200" b="1" i="1" dirty="0" smtClean="0"/>
              <a:t>Как мальчика звали? Скажите все вместе!</a:t>
            </a:r>
            <a:endParaRPr lang="ru-RU" sz="3200" b="1" i="1" dirty="0"/>
          </a:p>
          <a:p>
            <a:r>
              <a:rPr lang="ru-RU" sz="3200" b="1" i="1" dirty="0" smtClean="0"/>
              <a:t>А как сказка называется?</a:t>
            </a:r>
            <a:endParaRPr lang="ru-RU" sz="32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638" y="3672191"/>
            <a:ext cx="3810000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815546" y="5572897"/>
            <a:ext cx="514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«Гуси-лебеди»</a:t>
            </a:r>
            <a:endParaRPr lang="ru-RU" sz="36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95" y="4682836"/>
            <a:ext cx="1775822" cy="18468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1337" cy="13038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365" y="205529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2072121"/>
      </p:ext>
    </p:extLst>
  </p:cSld>
  <p:clrMapOvr>
    <a:masterClrMapping/>
  </p:clrMapOvr>
  <p:transition spd="slow" advTm="18641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115" y="281190"/>
            <a:ext cx="4473962" cy="44739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020266" y="1752683"/>
            <a:ext cx="45492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Ой Лиса, Лиса, Лиса</a:t>
            </a:r>
          </a:p>
          <a:p>
            <a:r>
              <a:rPr lang="ru-RU" sz="3200" b="1" i="1" dirty="0" smtClean="0"/>
              <a:t>Хитрая плутовка.</a:t>
            </a:r>
          </a:p>
          <a:p>
            <a:r>
              <a:rPr lang="ru-RU" sz="3200" b="1" i="1" dirty="0" smtClean="0"/>
              <a:t>Пела песенку она очень, </a:t>
            </a:r>
            <a:r>
              <a:rPr lang="ru-RU" sz="3200" b="1" i="1" dirty="0"/>
              <a:t>о</a:t>
            </a:r>
            <a:r>
              <a:rPr lang="ru-RU" sz="3200" b="1" i="1" dirty="0" smtClean="0"/>
              <a:t>чень звонко:</a:t>
            </a:r>
          </a:p>
          <a:p>
            <a:r>
              <a:rPr lang="ru-RU" sz="3200" b="1" i="1" dirty="0" smtClean="0"/>
              <a:t>-Петушок, Петушок!</a:t>
            </a:r>
          </a:p>
          <a:p>
            <a:r>
              <a:rPr lang="ru-RU" sz="3200" b="1" i="1" dirty="0" smtClean="0"/>
              <a:t>Золотой гребешок.</a:t>
            </a:r>
          </a:p>
          <a:p>
            <a:r>
              <a:rPr lang="ru-RU" sz="3200" b="1" i="1" dirty="0" smtClean="0"/>
              <a:t>Выгляни в окошко,</a:t>
            </a:r>
          </a:p>
          <a:p>
            <a:r>
              <a:rPr lang="ru-RU" sz="3200" b="1" i="1" dirty="0" smtClean="0"/>
              <a:t>Дам тебе горошку.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4404732" y="5910146"/>
            <a:ext cx="4828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«Кот, Лиса и Петух»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3" y="103060"/>
            <a:ext cx="1719780" cy="15240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035" y="5167196"/>
            <a:ext cx="1428750" cy="1485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3" t="6614" r="12863" b="23560"/>
          <a:stretch/>
        </p:blipFill>
        <p:spPr>
          <a:xfrm>
            <a:off x="4978872" y="422646"/>
            <a:ext cx="1318162" cy="13300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134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8076">
        <p14:doors dir="vert"/>
        <p:sndAc>
          <p:stSnd>
            <p:snd r:embed="rId3" name="chimes.wav"/>
          </p:stSnd>
        </p:sndAc>
      </p:transition>
    </mc:Choice>
    <mc:Fallback xmlns="">
      <p:transition spd="slow" advTm="18076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88" y="1613031"/>
            <a:ext cx="3858322" cy="40463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870357" y="275266"/>
            <a:ext cx="378116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Дом растаял ледяной-</a:t>
            </a:r>
          </a:p>
          <a:p>
            <a:r>
              <a:rPr lang="ru-RU" sz="3200" b="1" i="1" dirty="0" smtClean="0"/>
              <a:t>Попросилась в лубяной.</a:t>
            </a:r>
          </a:p>
          <a:p>
            <a:r>
              <a:rPr lang="ru-RU" sz="3200" b="1" i="1" dirty="0" smtClean="0"/>
              <a:t>Приютил её зайчишка,</a:t>
            </a:r>
          </a:p>
          <a:p>
            <a:r>
              <a:rPr lang="ru-RU" sz="3200" b="1" i="1" dirty="0" smtClean="0"/>
              <a:t>Сам остался без домишка.</a:t>
            </a:r>
          </a:p>
          <a:p>
            <a:r>
              <a:rPr lang="ru-RU" sz="3200" b="1" i="1" dirty="0" smtClean="0"/>
              <a:t>Зайцу петушок помог.</a:t>
            </a:r>
          </a:p>
          <a:p>
            <a:r>
              <a:rPr lang="ru-RU" sz="3200" b="1" i="1" dirty="0" smtClean="0"/>
              <a:t>Лису выгнал за порог.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126806" y="5782961"/>
            <a:ext cx="4816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</a:t>
            </a:r>
            <a:r>
              <a:rPr lang="ru-RU" sz="3200" b="1" i="1" dirty="0" err="1" smtClean="0"/>
              <a:t>Заюшкина</a:t>
            </a:r>
            <a:r>
              <a:rPr lang="ru-RU" sz="3200" b="1" i="1" dirty="0" smtClean="0"/>
              <a:t> избушка»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37899" cy="19831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412" y="4755325"/>
            <a:ext cx="1702487" cy="17705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6" y="350613"/>
            <a:ext cx="2277724" cy="22777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669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5437">
        <p:checker/>
        <p:sndAc>
          <p:stSnd>
            <p:snd r:embed="rId4" name="chimes.wav"/>
          </p:stSnd>
        </p:sndAc>
      </p:transition>
    </mc:Choice>
    <mc:Fallback xmlns="">
      <p:transition spd="slow" advTm="15437">
        <p:checker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99" y="427893"/>
            <a:ext cx="5400675" cy="5400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60" y="0"/>
            <a:ext cx="2001711" cy="22979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8712" y="1884556"/>
            <a:ext cx="52856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Эта ловкая плутовка</a:t>
            </a:r>
            <a:br>
              <a:rPr lang="ru-RU" sz="3200" b="1" i="1" dirty="0" smtClean="0"/>
            </a:br>
            <a:r>
              <a:rPr lang="ru-RU" sz="3200" b="1" i="1" dirty="0" smtClean="0"/>
              <a:t>Посадила в прорубь волка.</a:t>
            </a:r>
          </a:p>
          <a:p>
            <a:r>
              <a:rPr lang="ru-RU" sz="3200" b="1" i="1" dirty="0" smtClean="0"/>
              <a:t>А потом на нём каталась,</a:t>
            </a:r>
          </a:p>
          <a:p>
            <a:r>
              <a:rPr lang="ru-RU" sz="3200" b="1" i="1" dirty="0" smtClean="0"/>
              <a:t>Очень хитро ухмылялась:</a:t>
            </a:r>
          </a:p>
          <a:p>
            <a:r>
              <a:rPr lang="ru-RU" sz="3200" b="1" i="1" dirty="0" smtClean="0"/>
              <a:t>«Битый небитого везёт.»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27903" y="5459236"/>
            <a:ext cx="6746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«Волк и лиса»</a:t>
            </a:r>
            <a:endParaRPr lang="ru-RU" sz="32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883" y="551474"/>
            <a:ext cx="1433824" cy="16460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10" y="4439101"/>
            <a:ext cx="1974132" cy="2266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6686330"/>
      </p:ext>
    </p:extLst>
  </p:cSld>
  <p:clrMapOvr>
    <a:masterClrMapping/>
  </p:clrMapOvr>
  <p:transition spd="slow" advTm="14325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65" y="1842122"/>
            <a:ext cx="5185504" cy="36594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54" y="112580"/>
            <a:ext cx="1456819" cy="16724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2834" y="1080654"/>
            <a:ext cx="5124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Уплетая калачи,</a:t>
            </a:r>
          </a:p>
          <a:p>
            <a:r>
              <a:rPr lang="ru-RU" sz="3600" b="1" i="1" dirty="0" smtClean="0"/>
              <a:t>Ехал парень на печи.</a:t>
            </a:r>
          </a:p>
          <a:p>
            <a:r>
              <a:rPr lang="ru-RU" sz="3600" b="1" i="1" dirty="0" smtClean="0"/>
              <a:t>Прокатился по деревне</a:t>
            </a:r>
          </a:p>
          <a:p>
            <a:r>
              <a:rPr lang="ru-RU" sz="3600" b="1" i="1" dirty="0" smtClean="0"/>
              <a:t>И женился на царевне.</a:t>
            </a:r>
            <a:endParaRPr lang="ru-RU" sz="36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017263" y="5945077"/>
            <a:ext cx="5662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 По </a:t>
            </a:r>
            <a:r>
              <a:rPr lang="ru-RU" sz="3200" b="1" i="1" dirty="0" err="1" smtClean="0"/>
              <a:t>щючьему</a:t>
            </a:r>
            <a:r>
              <a:rPr lang="ru-RU" sz="3200" b="1" i="1" dirty="0" smtClean="0"/>
              <a:t> веленью»</a:t>
            </a:r>
            <a:endParaRPr lang="ru-RU" sz="32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034" y="3796177"/>
            <a:ext cx="2381250" cy="2733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229" y="340380"/>
            <a:ext cx="1308138" cy="15017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28" y="3596067"/>
            <a:ext cx="1510466" cy="17340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363618"/>
      </p:ext>
    </p:extLst>
  </p:cSld>
  <p:clrMapOvr>
    <a:masterClrMapping/>
  </p:clrMapOvr>
  <p:transition spd="slow" advTm="13860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341" y="367991"/>
            <a:ext cx="4405636" cy="4405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338146" y="2341757"/>
            <a:ext cx="502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В сказке той царевич жил.</a:t>
            </a:r>
          </a:p>
          <a:p>
            <a:r>
              <a:rPr lang="ru-RU" sz="2800" b="1" i="1" dirty="0" smtClean="0"/>
              <a:t>Серый волк ему служил.</a:t>
            </a:r>
          </a:p>
          <a:p>
            <a:r>
              <a:rPr lang="ru-RU" sz="2800" b="1" i="1" dirty="0" smtClean="0"/>
              <a:t>Сказку эту вспоминайте,</a:t>
            </a:r>
          </a:p>
          <a:p>
            <a:r>
              <a:rPr lang="ru-RU" sz="2800" b="1" i="1" dirty="0" smtClean="0"/>
              <a:t>Дружно вместе отвечайте</a:t>
            </a:r>
            <a:r>
              <a:rPr lang="ru-RU" sz="2800" dirty="0" smtClean="0"/>
              <a:t>!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18984" y="5609968"/>
            <a:ext cx="5968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«Иван Царевич и серый волк»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5" y="195421"/>
            <a:ext cx="2145174" cy="1901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273" y="5141331"/>
            <a:ext cx="1383680" cy="15220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66" y="195421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829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4031">
        <p:checker/>
        <p:sndAc>
          <p:stSnd>
            <p:snd r:embed="rId3" name="chimes.wav"/>
          </p:stSnd>
        </p:sndAc>
      </p:transition>
    </mc:Choice>
    <mc:Fallback xmlns="">
      <p:transition spd="slow" advTm="14031">
        <p:checker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67 -0.046 -0.125 -0.113 -0.129 C -0.177 -0.134 -0.237 -0.089 -0.241 -0.024 C -0.246 0.036 -0.204 0.092 -0.144 0.096 C -0.089 0.099 -0.037 0.062 -0.033 0.006 C -0.029 -0.045 -0.064 -0.093 -0.115 -0.097 C -0.162 -0.1 -0.206 -0.069 -0.209 -0.022 C -0.212 0.02 -0.184 0.061 -0.142 0.063 C -0.104 0.066 -0.068 0.042 -0.065 0.004 C -0.063 -0.03 -0.084 -0.063 -0.117 -0.065 C -0.146 -0.067 -0.175 -0.049 -0.177 -0.02 C -0.179 0.005 -0.164 0.029 -0.14 0.031 C -0.12 0.033 -0.099 0.022 -0.098 0.002 C -0.096 -0.014 -0.104 -0.031 -0.119 -0.033 C -0.131 -0.033 -0.143 -0.029 -0.145 -0.018 C -0.146 -0.011 -0.144 -0.004 -0.138 -0.001 C -0.135 0 -0.133 0 -0.13 -0.001 E" pathEditMode="relative" ptsTypes="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76" y="1615044"/>
            <a:ext cx="4193767" cy="41937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413455" y="5999160"/>
            <a:ext cx="4449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«Красная шапочка»</a:t>
            </a:r>
            <a:endParaRPr lang="ru-RU" sz="3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026505" y="1034804"/>
            <a:ext cx="55605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Бабушка девочку очень любила,</a:t>
            </a:r>
          </a:p>
          <a:p>
            <a:r>
              <a:rPr lang="ru-RU" sz="3200" b="1" i="1" dirty="0" smtClean="0"/>
              <a:t>Шапочку красную ей подарила-</a:t>
            </a:r>
          </a:p>
          <a:p>
            <a:r>
              <a:rPr lang="ru-RU" sz="3200" b="1" i="1" dirty="0" smtClean="0"/>
              <a:t>Девочка имя забыла своё:</a:t>
            </a:r>
          </a:p>
          <a:p>
            <a:r>
              <a:rPr lang="ru-RU" sz="3200" b="1" i="1" dirty="0" smtClean="0"/>
              <a:t>А ну, подскажите имя её.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7" t="7187" r="11770" b="26727"/>
          <a:stretch/>
        </p:blipFill>
        <p:spPr>
          <a:xfrm>
            <a:off x="10307782" y="356260"/>
            <a:ext cx="1318161" cy="12587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30731" cy="17995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046" y="4522284"/>
            <a:ext cx="1905000" cy="2095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2836482"/>
      </p:ext>
    </p:extLst>
  </p:cSld>
  <p:clrMapOvr>
    <a:masterClrMapping/>
  </p:clrMapOvr>
  <p:transition spd="slow" advTm="14796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 0.067 C -0.049 0.081 -0.054 0.102 -0.054 0.124 C -0.054 0.149 -0.049 0.169 -0.04 0.183 L 0 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15" y="499015"/>
            <a:ext cx="4138067" cy="42291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13316" y="2340135"/>
            <a:ext cx="58766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Так быстро от принца девица бежала,</a:t>
            </a:r>
          </a:p>
          <a:p>
            <a:r>
              <a:rPr lang="ru-RU" sz="3200" b="1" i="1" dirty="0" smtClean="0"/>
              <a:t>Что туфельку даже она потеряла.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853353" y="5178339"/>
            <a:ext cx="2478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«Золушка»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17"/>
            <a:ext cx="2583020" cy="22890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5" t="6871" r="9910" b="23467"/>
          <a:stretch/>
        </p:blipFill>
        <p:spPr>
          <a:xfrm>
            <a:off x="4658508" y="324547"/>
            <a:ext cx="1831501" cy="17421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32" y="4740100"/>
            <a:ext cx="1826676" cy="20093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359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188">
        <p:blinds dir="vert"/>
        <p:sndAc>
          <p:stSnd>
            <p:snd r:embed="rId3" name="chimes.wav"/>
          </p:stSnd>
        </p:sndAc>
      </p:transition>
    </mc:Choice>
    <mc:Fallback xmlns="">
      <p:transition spd="slow" advTm="14188">
        <p:blinds dir="vert"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69" y="1067038"/>
            <a:ext cx="4120104" cy="41201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771503" y="1248034"/>
            <a:ext cx="47626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У Ивана-дурака</a:t>
            </a:r>
          </a:p>
          <a:p>
            <a:r>
              <a:rPr lang="ru-RU" sz="3200" b="1" i="1" dirty="0" smtClean="0"/>
              <a:t>Друг есть верный на века.</a:t>
            </a:r>
          </a:p>
          <a:p>
            <a:r>
              <a:rPr lang="ru-RU" sz="3200" b="1" i="1" dirty="0" smtClean="0"/>
              <a:t>Все решить проблемы в срок</a:t>
            </a:r>
          </a:p>
          <a:p>
            <a:r>
              <a:rPr lang="ru-RU" sz="3200" b="1" i="1" dirty="0" smtClean="0"/>
              <a:t>Может славный Горбунок.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453723" y="5552925"/>
            <a:ext cx="3914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«Конёк-горбунок»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133471" cy="18906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161" y="4966980"/>
            <a:ext cx="1428750" cy="1485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149" y="424794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121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7437">
        <p:checker/>
        <p:sndAc>
          <p:stSnd>
            <p:snd r:embed="rId3" name="chimes.wav"/>
          </p:stSnd>
        </p:sndAc>
      </p:transition>
    </mc:Choice>
    <mc:Fallback xmlns="">
      <p:transition spd="slow" advTm="7437">
        <p:checker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60" y="1036626"/>
            <a:ext cx="4477325" cy="44773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029850" y="1594475"/>
            <a:ext cx="51651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Носик круглый, пяточком,</a:t>
            </a:r>
          </a:p>
          <a:p>
            <a:r>
              <a:rPr lang="ru-RU" sz="2800" b="1" i="1" dirty="0" smtClean="0"/>
              <a:t>Им в земле удобно рыться,</a:t>
            </a:r>
          </a:p>
          <a:p>
            <a:r>
              <a:rPr lang="ru-RU" sz="2800" b="1" i="1" dirty="0" smtClean="0"/>
              <a:t>Хвостик маленький крючком,</a:t>
            </a:r>
          </a:p>
          <a:p>
            <a:r>
              <a:rPr lang="ru-RU" sz="2800" b="1" i="1" dirty="0" smtClean="0"/>
              <a:t>Вместо туфелек – копытца.</a:t>
            </a:r>
          </a:p>
          <a:p>
            <a:r>
              <a:rPr lang="ru-RU" sz="2800" b="1" i="1" dirty="0" smtClean="0"/>
              <a:t>Трое их – и до чего же</a:t>
            </a:r>
          </a:p>
          <a:p>
            <a:r>
              <a:rPr lang="ru-RU" sz="2800" b="1" i="1" dirty="0" smtClean="0"/>
              <a:t>Братья дружные похожи.</a:t>
            </a:r>
          </a:p>
          <a:p>
            <a:r>
              <a:rPr lang="ru-RU" sz="2800" b="1" i="1" dirty="0" smtClean="0"/>
              <a:t>Отгадайте без подсказки,</a:t>
            </a:r>
          </a:p>
          <a:p>
            <a:r>
              <a:rPr lang="ru-RU" sz="2800" b="1" i="1" dirty="0" smtClean="0"/>
              <a:t>Кто герои этой сказки?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235227" y="5513951"/>
            <a:ext cx="3636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«Три поросёнка»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0063" cy="17456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134" y="5381714"/>
            <a:ext cx="1278568" cy="14064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8" t="7119" r="12510" b="24800"/>
          <a:stretch/>
        </p:blipFill>
        <p:spPr>
          <a:xfrm>
            <a:off x="10656916" y="448887"/>
            <a:ext cx="1296786" cy="12967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888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4475">
        <p:checker/>
        <p:sndAc>
          <p:stSnd>
            <p:snd r:embed="rId3" name="chimes.wav"/>
          </p:stSnd>
        </p:sndAc>
      </p:transition>
    </mc:Choice>
    <mc:Fallback xmlns="">
      <p:transition spd="slow" advTm="14475">
        <p:checker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586" y="435526"/>
            <a:ext cx="2513180" cy="37840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861880" y="165370"/>
            <a:ext cx="436771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3600" b="1" i="1" dirty="0" smtClean="0"/>
              <a:t>Сказки стародавние</a:t>
            </a:r>
          </a:p>
          <a:p>
            <a:r>
              <a:rPr lang="ru-RU" sz="3600" b="1" i="1" dirty="0" smtClean="0"/>
              <a:t>Грустные, забавные,</a:t>
            </a:r>
          </a:p>
          <a:p>
            <a:r>
              <a:rPr lang="ru-RU" sz="3600" b="1" i="1" dirty="0" smtClean="0"/>
              <a:t>Добрые, серьёзные</a:t>
            </a:r>
          </a:p>
          <a:p>
            <a:r>
              <a:rPr lang="ru-RU" sz="3600" b="1" i="1" dirty="0" smtClean="0"/>
              <a:t>Лунные и звёздные.</a:t>
            </a:r>
          </a:p>
          <a:p>
            <a:r>
              <a:rPr lang="ru-RU" sz="3600" b="1" i="1" dirty="0"/>
              <a:t>Л</a:t>
            </a:r>
            <a:r>
              <a:rPr lang="ru-RU" sz="3600" b="1" i="1" dirty="0" smtClean="0"/>
              <a:t>юбим мы их слушать,</a:t>
            </a:r>
          </a:p>
          <a:p>
            <a:r>
              <a:rPr lang="ru-RU" sz="3600" b="1" i="1" dirty="0" smtClean="0"/>
              <a:t>Любим их читать.</a:t>
            </a:r>
          </a:p>
          <a:p>
            <a:r>
              <a:rPr lang="ru-RU" sz="3600" b="1" i="1" dirty="0" smtClean="0"/>
              <a:t>С ними даже можно</a:t>
            </a:r>
          </a:p>
          <a:p>
            <a:r>
              <a:rPr lang="ru-RU" sz="3600" b="1" i="1" dirty="0" smtClean="0"/>
              <a:t>Просто поиграть!</a:t>
            </a:r>
            <a:endParaRPr lang="ru-RU" sz="36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" y="-1"/>
            <a:ext cx="2363865" cy="20948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242" y="4888805"/>
            <a:ext cx="1756554" cy="18268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9" y="2327564"/>
            <a:ext cx="3030575" cy="40008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2918570"/>
      </p:ext>
    </p:extLst>
  </p:cSld>
  <p:clrMapOvr>
    <a:masterClrMapping/>
  </p:clrMapOvr>
  <p:transition spd="slow" advTm="9361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09" y="700734"/>
            <a:ext cx="4446200" cy="45529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7155312" y="1185680"/>
            <a:ext cx="38424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Она была подружкой гномов.</a:t>
            </a:r>
          </a:p>
          <a:p>
            <a:r>
              <a:rPr lang="ru-RU" sz="3200" b="1" i="1" dirty="0" smtClean="0"/>
              <a:t>И вам, конечно же, знакома.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123340" y="5655042"/>
            <a:ext cx="5657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«Белоснежка и семь гномов»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6" y="34705"/>
            <a:ext cx="2230898" cy="1976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84" y="4371331"/>
            <a:ext cx="1892385" cy="19680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6" t="5284" r="11166" b="22364"/>
          <a:stretch/>
        </p:blipFill>
        <p:spPr>
          <a:xfrm>
            <a:off x="10208029" y="199506"/>
            <a:ext cx="1579418" cy="1629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5776652"/>
      </p:ext>
    </p:extLst>
  </p:cSld>
  <p:clrMapOvr>
    <a:masterClrMapping/>
  </p:clrMapOvr>
  <p:transition spd="slow" advTm="15271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390" y="356021"/>
            <a:ext cx="4690172" cy="48590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454334" y="1675609"/>
            <a:ext cx="53999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Родилась у мамы дочка</a:t>
            </a:r>
          </a:p>
          <a:p>
            <a:r>
              <a:rPr lang="ru-RU" sz="3200" b="1" i="1" dirty="0" smtClean="0"/>
              <a:t>Из прекрасного цветочка.</a:t>
            </a:r>
          </a:p>
          <a:p>
            <a:r>
              <a:rPr lang="ru-RU" sz="3200" b="1" i="1" dirty="0" smtClean="0"/>
              <a:t>Хороша малютка просто!</a:t>
            </a:r>
          </a:p>
          <a:p>
            <a:r>
              <a:rPr lang="ru-RU" sz="3200" b="1" i="1" dirty="0" smtClean="0"/>
              <a:t>С дюйм была малышка ростом.</a:t>
            </a:r>
          </a:p>
          <a:p>
            <a:r>
              <a:rPr lang="ru-RU" sz="3200" b="1" i="1" dirty="0" smtClean="0"/>
              <a:t>Если сказку вам читали ;</a:t>
            </a:r>
          </a:p>
          <a:p>
            <a:r>
              <a:rPr lang="ru-RU" sz="3200" b="1" i="1" dirty="0" smtClean="0"/>
              <a:t>Знаете, как дочку звали.</a:t>
            </a:r>
            <a:endParaRPr lang="ru-RU" sz="3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041648" y="5589523"/>
            <a:ext cx="3435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</a:t>
            </a:r>
            <a:r>
              <a:rPr lang="ru-RU" sz="3600" b="1" i="1" dirty="0" err="1" smtClean="0"/>
              <a:t>Дюймовочка</a:t>
            </a:r>
            <a:r>
              <a:rPr lang="ru-RU" sz="3600" b="1" i="1" dirty="0" smtClean="0"/>
              <a:t>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3" y="0"/>
            <a:ext cx="1890825" cy="16756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322" y="5289382"/>
            <a:ext cx="1428750" cy="1485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28" y="356021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1211069"/>
      </p:ext>
    </p:extLst>
  </p:cSld>
  <p:clrMapOvr>
    <a:masterClrMapping/>
  </p:clrMapOvr>
  <p:transition spd="slow" advTm="14856">
    <p:comb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51" y="778213"/>
            <a:ext cx="4246072" cy="42460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926094" y="778213"/>
            <a:ext cx="43385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Стрела молодца угодила в болото,</a:t>
            </a:r>
          </a:p>
          <a:p>
            <a:r>
              <a:rPr lang="ru-RU" sz="3200" b="1" i="1" dirty="0" smtClean="0"/>
              <a:t>Ну где же невеста?</a:t>
            </a:r>
          </a:p>
          <a:p>
            <a:r>
              <a:rPr lang="ru-RU" sz="3200" b="1" i="1" dirty="0" smtClean="0"/>
              <a:t>Жениться охота!</a:t>
            </a:r>
          </a:p>
          <a:p>
            <a:r>
              <a:rPr lang="ru-RU" sz="3200" b="1" i="1" dirty="0" smtClean="0"/>
              <a:t>А вот и невеста,</a:t>
            </a:r>
          </a:p>
          <a:p>
            <a:r>
              <a:rPr lang="ru-RU" sz="3200" b="1" i="1" dirty="0" smtClean="0"/>
              <a:t>Глаза на макушке.</a:t>
            </a:r>
            <a:br>
              <a:rPr lang="ru-RU" sz="3200" b="1" i="1" dirty="0" smtClean="0"/>
            </a:br>
            <a:r>
              <a:rPr lang="ru-RU" sz="3200" b="1" i="1" dirty="0" smtClean="0"/>
              <a:t>Невесту зовут…</a:t>
            </a:r>
          </a:p>
          <a:p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190735" y="5844746"/>
            <a:ext cx="542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«Царевна –лягушка»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5" r="8576" b="23596"/>
          <a:stretch/>
        </p:blipFill>
        <p:spPr>
          <a:xfrm flipH="1">
            <a:off x="10224655" y="190619"/>
            <a:ext cx="1346661" cy="14553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50480" cy="19885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43" y="5024285"/>
            <a:ext cx="1500794" cy="16508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2144867"/>
      </p:ext>
    </p:extLst>
  </p:cSld>
  <p:clrMapOvr>
    <a:masterClrMapping/>
  </p:clrMapOvr>
  <p:transition spd="slow" advTm="8582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" t="5210" r="2485" b="-1272"/>
          <a:stretch/>
        </p:blipFill>
        <p:spPr>
          <a:xfrm>
            <a:off x="7685903" y="2310939"/>
            <a:ext cx="4312838" cy="4189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32188" y="2726223"/>
            <a:ext cx="6351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CC0099"/>
                </a:solidFill>
              </a:rPr>
              <a:t>МОЛОДЦЫ !!!</a:t>
            </a:r>
            <a:endParaRPr lang="ru-RU" sz="7200" b="1" i="1" dirty="0">
              <a:solidFill>
                <a:srgbClr val="CC009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54"/>
            <a:ext cx="2954166" cy="26179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002" y="75854"/>
            <a:ext cx="1776497" cy="18475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42" y="3909477"/>
            <a:ext cx="2549482" cy="28044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6" t="5284" r="11166" b="22364"/>
          <a:stretch/>
        </p:blipFill>
        <p:spPr>
          <a:xfrm>
            <a:off x="5320145" y="562959"/>
            <a:ext cx="1579418" cy="16292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6" t="5284" r="11166" b="22364"/>
          <a:stretch/>
        </p:blipFill>
        <p:spPr>
          <a:xfrm flipH="1">
            <a:off x="4134196" y="4497045"/>
            <a:ext cx="1579418" cy="1629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0002639"/>
      </p:ext>
    </p:extLst>
  </p:cSld>
  <p:clrMapOvr>
    <a:masterClrMapping/>
  </p:clrMapOvr>
  <p:transition spd="slow" advTm="9479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899" y="866886"/>
            <a:ext cx="4762500" cy="4762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947795" y="1432254"/>
            <a:ext cx="49560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Что за сказка: кошка, внучка,</a:t>
            </a:r>
          </a:p>
          <a:p>
            <a:r>
              <a:rPr lang="ru-RU" sz="2800" b="1" i="1" dirty="0" smtClean="0"/>
              <a:t>Мышь, ещё собака Жучка</a:t>
            </a:r>
          </a:p>
          <a:p>
            <a:r>
              <a:rPr lang="ru-RU" sz="2800" b="1" i="1" dirty="0" smtClean="0"/>
              <a:t>Деду с бабой помогали</a:t>
            </a:r>
          </a:p>
          <a:p>
            <a:r>
              <a:rPr lang="ru-RU" sz="2800" b="1" i="1" dirty="0" smtClean="0"/>
              <a:t>Корнеплоды собирали?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405538" y="5829440"/>
            <a:ext cx="1933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«Репка»</a:t>
            </a:r>
            <a:endParaRPr lang="ru-RU" sz="36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12" y="3996051"/>
            <a:ext cx="2431896" cy="26750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01"/>
            <a:ext cx="1990899" cy="17642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5" r="9734" b="24110"/>
          <a:stretch/>
        </p:blipFill>
        <p:spPr>
          <a:xfrm>
            <a:off x="266961" y="3400968"/>
            <a:ext cx="1529542" cy="1445509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608398"/>
      </p:ext>
    </p:extLst>
  </p:cSld>
  <p:clrMapOvr>
    <a:masterClrMapping/>
  </p:clrMapOvr>
  <p:transition spd="slow" advTm="11555">
    <p:randomBar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838" y="581279"/>
            <a:ext cx="4785734" cy="47857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438596" y="1700277"/>
            <a:ext cx="54218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Возле леса, на опушке</a:t>
            </a:r>
            <a:br>
              <a:rPr lang="ru-RU" sz="3200" b="1" i="1" dirty="0" smtClean="0"/>
            </a:br>
            <a:r>
              <a:rPr lang="ru-RU" sz="3200" b="1" i="1" dirty="0" smtClean="0"/>
              <a:t>Трое их живёт в избушке.</a:t>
            </a:r>
            <a:br>
              <a:rPr lang="ru-RU" sz="3200" b="1" i="1" dirty="0" smtClean="0"/>
            </a:br>
            <a:r>
              <a:rPr lang="ru-RU" sz="3200" b="1" i="1" dirty="0" smtClean="0"/>
              <a:t>Там три стула и три кружки</a:t>
            </a:r>
            <a:br>
              <a:rPr lang="ru-RU" sz="3200" b="1" i="1" dirty="0" smtClean="0"/>
            </a:br>
            <a:r>
              <a:rPr lang="ru-RU" sz="3200" b="1" i="1" dirty="0" smtClean="0"/>
              <a:t>Три кровати, три подушки.</a:t>
            </a:r>
            <a:br>
              <a:rPr lang="ru-RU" sz="3200" b="1" i="1" dirty="0" smtClean="0"/>
            </a:br>
            <a:r>
              <a:rPr lang="ru-RU" sz="3200" b="1" i="1" dirty="0" smtClean="0"/>
              <a:t>Угадайте без подсказки,</a:t>
            </a:r>
            <a:br>
              <a:rPr lang="ru-RU" sz="3200" b="1" i="1" dirty="0" smtClean="0"/>
            </a:br>
            <a:r>
              <a:rPr lang="ru-RU" sz="3200" b="1" i="1" dirty="0" smtClean="0"/>
              <a:t>Кто герои этой сказки</a:t>
            </a:r>
            <a:r>
              <a:rPr lang="ru-RU" b="1" i="1" dirty="0" smtClean="0"/>
              <a:t>?</a:t>
            </a:r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602570" y="5725258"/>
            <a:ext cx="2984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«Три медведя»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95223" cy="18567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571" y="5059140"/>
            <a:ext cx="1635327" cy="17988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71" y="5239707"/>
            <a:ext cx="1555879" cy="15558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186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977">
        <p14:window dir="vert"/>
        <p:sndAc>
          <p:stSnd>
            <p:snd r:embed="rId3" name="chimes.wav"/>
          </p:stSnd>
        </p:sndAc>
      </p:transition>
    </mc:Choice>
    <mc:Fallback xmlns="">
      <p:transition spd="slow" advTm="13977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530" y="878774"/>
            <a:ext cx="4982423" cy="49824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7334195" y="1757548"/>
            <a:ext cx="485780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Ждали маму с молоком,</a:t>
            </a:r>
            <a:br>
              <a:rPr lang="ru-RU" sz="3200" b="1" i="1" dirty="0" smtClean="0"/>
            </a:br>
            <a:r>
              <a:rPr lang="ru-RU" sz="3200" b="1" i="1" dirty="0" smtClean="0"/>
              <a:t>А пустили волка в дом.</a:t>
            </a:r>
            <a:br>
              <a:rPr lang="ru-RU" sz="3200" b="1" i="1" dirty="0" smtClean="0"/>
            </a:br>
            <a:r>
              <a:rPr lang="ru-RU" sz="3200" b="1" i="1" dirty="0" smtClean="0"/>
              <a:t>Отворили дверь козлята</a:t>
            </a:r>
            <a:br>
              <a:rPr lang="ru-RU" sz="3200" b="1" i="1" dirty="0" smtClean="0"/>
            </a:br>
            <a:r>
              <a:rPr lang="ru-RU" sz="3200" b="1" i="1" dirty="0" smtClean="0"/>
              <a:t>И пропали все куда-то.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083215" y="6006569"/>
            <a:ext cx="5151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sz="3600" b="1" i="1" dirty="0" smtClean="0"/>
              <a:t>Волк и семе</a:t>
            </a:r>
            <a:r>
              <a:rPr lang="ru-RU" sz="3200" b="1" i="1" dirty="0" smtClean="0"/>
              <a:t>р</a:t>
            </a:r>
            <a:r>
              <a:rPr lang="ru-RU" sz="3600" b="1" i="1" dirty="0" smtClean="0"/>
              <a:t>о козлят»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83288" cy="17575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091" y="4684438"/>
            <a:ext cx="1892752" cy="196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6" y="3956435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26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6034">
        <p14:vortex dir="r"/>
        <p:sndAc>
          <p:stSnd>
            <p:snd r:embed="rId3" name="chimes.wav"/>
          </p:stSnd>
        </p:sndAc>
      </p:transition>
    </mc:Choice>
    <mc:Fallback xmlns="">
      <p:transition spd="slow" advTm="16034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54" y="223024"/>
            <a:ext cx="4469248" cy="4469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10855" y="1815577"/>
            <a:ext cx="56536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И в пути он песню пел.</a:t>
            </a:r>
            <a:br>
              <a:rPr lang="ru-RU" sz="3200" b="1" i="1" dirty="0" smtClean="0"/>
            </a:br>
            <a:r>
              <a:rPr lang="ru-RU" sz="3200" b="1" i="1" dirty="0" smtClean="0"/>
              <a:t>Съесть его хотел зайчишка,</a:t>
            </a:r>
          </a:p>
          <a:p>
            <a:r>
              <a:rPr lang="ru-RU" sz="3200" b="1" i="1" dirty="0" smtClean="0"/>
              <a:t>Серый волк и бурый мишка.</a:t>
            </a:r>
          </a:p>
          <a:p>
            <a:r>
              <a:rPr lang="ru-RU" sz="3200" b="1" i="1" dirty="0" smtClean="0"/>
              <a:t>А когда малыш в лесу</a:t>
            </a:r>
          </a:p>
          <a:p>
            <a:r>
              <a:rPr lang="ru-RU" sz="3200" b="1" i="1" dirty="0" smtClean="0"/>
              <a:t>Встретил рыжую лису,</a:t>
            </a:r>
          </a:p>
          <a:p>
            <a:r>
              <a:rPr lang="ru-RU" sz="3200" b="1" i="1" dirty="0" smtClean="0"/>
              <a:t>От неё уйти не смог.</a:t>
            </a:r>
          </a:p>
          <a:p>
            <a:r>
              <a:rPr lang="ru-RU" sz="3200" b="1" i="1" dirty="0" smtClean="0"/>
              <a:t>Что за сказка?...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473146" y="6017741"/>
            <a:ext cx="405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«Колобок»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785" y="4762500"/>
            <a:ext cx="1905000" cy="2095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48771" cy="18155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175" y="223024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3071868"/>
      </p:ext>
    </p:extLst>
  </p:cSld>
  <p:clrMapOvr>
    <a:masterClrMapping/>
  </p:clrMapOvr>
  <p:transition spd="slow" advTm="12152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81" y="1741512"/>
            <a:ext cx="3982490" cy="35636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5687122" y="289933"/>
            <a:ext cx="50961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Отвечайте на вопрос:</a:t>
            </a:r>
          </a:p>
          <a:p>
            <a:r>
              <a:rPr lang="ru-RU" sz="3200" b="1" i="1" dirty="0" smtClean="0"/>
              <a:t>Кто в корзине Машу нёс</a:t>
            </a:r>
          </a:p>
          <a:p>
            <a:r>
              <a:rPr lang="ru-RU" sz="3200" b="1" i="1" dirty="0" smtClean="0"/>
              <a:t>Кто садился на пенёк</a:t>
            </a:r>
          </a:p>
          <a:p>
            <a:r>
              <a:rPr lang="ru-RU" sz="3200" b="1" i="1" dirty="0" smtClean="0"/>
              <a:t>И хотел съесть пирожок?</a:t>
            </a:r>
          </a:p>
          <a:p>
            <a:r>
              <a:rPr lang="ru-RU" sz="3200" b="1" i="1" dirty="0" smtClean="0"/>
              <a:t>Сказочку ты знаешь ведь?</a:t>
            </a:r>
          </a:p>
          <a:p>
            <a:r>
              <a:rPr lang="ru-RU" sz="3200" b="1" i="1" dirty="0" smtClean="0"/>
              <a:t>Кто же это был?...</a:t>
            </a:r>
          </a:p>
          <a:p>
            <a:r>
              <a:rPr lang="ru-RU" sz="3200" b="1" i="1" dirty="0"/>
              <a:t> </a:t>
            </a:r>
            <a:r>
              <a:rPr lang="ru-RU" sz="3200" b="1" i="1" dirty="0" smtClean="0"/>
              <a:t>                            медведь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354281" y="5602778"/>
            <a:ext cx="440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«Маша и медведь»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6878"/>
            <a:ext cx="1755477" cy="1555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151" y="4141190"/>
            <a:ext cx="2238376" cy="23279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306" y="278049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734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586">
        <p:blinds dir="vert"/>
        <p:sndAc>
          <p:stSnd>
            <p:snd r:embed="rId3" name="chimes.wav"/>
          </p:stSnd>
        </p:sndAc>
      </p:transition>
    </mc:Choice>
    <mc:Fallback xmlns="">
      <p:transition spd="slow" advTm="11586">
        <p:blinds dir="vert"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340" y="1543792"/>
            <a:ext cx="4349953" cy="43499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890281" y="1543792"/>
            <a:ext cx="59612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Поселились в той избушке</a:t>
            </a:r>
          </a:p>
          <a:p>
            <a:r>
              <a:rPr lang="ru-RU" sz="3200" b="1" i="1" dirty="0" smtClean="0"/>
              <a:t>Очень разные зверюшки.</a:t>
            </a:r>
          </a:p>
          <a:p>
            <a:r>
              <a:rPr lang="ru-RU" sz="3200" b="1" i="1" dirty="0" smtClean="0"/>
              <a:t>Попросился к ним и мишка,</a:t>
            </a:r>
          </a:p>
          <a:p>
            <a:r>
              <a:rPr lang="ru-RU" sz="3200" b="1" i="1" dirty="0" smtClean="0"/>
              <a:t>Только ведь медведь не мышка,</a:t>
            </a:r>
          </a:p>
          <a:p>
            <a:r>
              <a:rPr lang="ru-RU" sz="3200" b="1" i="1" dirty="0" smtClean="0"/>
              <a:t>Влезть и так и сяк старался,</a:t>
            </a:r>
          </a:p>
          <a:p>
            <a:r>
              <a:rPr lang="ru-RU" sz="3200" b="1" i="1" dirty="0" smtClean="0"/>
              <a:t>Сверху сел и дом сломался.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13769" y="5650248"/>
            <a:ext cx="2487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«Теремок»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816925" cy="161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94" y="4742459"/>
            <a:ext cx="1692399" cy="17600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2230" y="61677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2730298"/>
      </p:ext>
    </p:extLst>
  </p:cSld>
  <p:clrMapOvr>
    <a:masterClrMapping/>
  </p:clrMapOvr>
  <p:transition spd="slow" advTm="12532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653" y="367618"/>
            <a:ext cx="4762500" cy="4933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06118" y="1914555"/>
            <a:ext cx="535896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Сестрица просила:</a:t>
            </a:r>
          </a:p>
          <a:p>
            <a:r>
              <a:rPr lang="ru-RU" sz="3200" b="1" i="1" dirty="0" smtClean="0"/>
              <a:t>-Не пей из копытца.</a:t>
            </a:r>
            <a:br>
              <a:rPr lang="ru-RU" sz="3200" b="1" i="1" dirty="0" smtClean="0"/>
            </a:br>
            <a:r>
              <a:rPr lang="ru-RU" sz="3200" b="1" i="1" dirty="0" smtClean="0"/>
              <a:t>А братец не слушался,</a:t>
            </a:r>
          </a:p>
          <a:p>
            <a:r>
              <a:rPr lang="ru-RU" sz="3200" b="1" i="1" dirty="0" smtClean="0"/>
              <a:t>Выпил водицы.</a:t>
            </a:r>
            <a:br>
              <a:rPr lang="ru-RU" sz="3200" b="1" i="1" dirty="0" smtClean="0"/>
            </a:br>
            <a:r>
              <a:rPr lang="ru-RU" sz="3200" b="1" i="1" dirty="0" smtClean="0"/>
              <a:t>Что за сказка про сестрицу,</a:t>
            </a:r>
            <a:br>
              <a:rPr lang="ru-RU" sz="3200" b="1" i="1" dirty="0" smtClean="0"/>
            </a:br>
            <a:r>
              <a:rPr lang="ru-RU" sz="3200" b="1" i="1" dirty="0" smtClean="0"/>
              <a:t>Про козлёнка, про водицу?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45612" y="5752130"/>
            <a:ext cx="8163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«Сестрица Алёнушка и братец Иванушка»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63"/>
            <a:ext cx="2169559" cy="19226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070" y="5301568"/>
            <a:ext cx="1428750" cy="1485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69" y="212921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115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105">
        <p:dissolve/>
        <p:sndAc>
          <p:stSnd>
            <p:snd r:embed="rId3" name="chimes.wav"/>
          </p:stSnd>
        </p:sndAc>
      </p:transition>
    </mc:Choice>
    <mc:Fallback xmlns="">
      <p:transition spd="slow" advTm="15105">
        <p:dissolv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8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|2.8|1.3|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|4|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7|1.8|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|1.2|1|1.4|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|1.1|1.1|0.8|0.8|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|0.8|0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4|2.5|1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5|1.1|1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7|1.1|1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2|1.3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2|1.7|1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6|1.6|1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4|1.7|1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6|1.6|1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1.3|1.7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3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2.1|7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1.3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|1.8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2|2.2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|1.3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8|1.2|1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509</Words>
  <Application>Microsoft Office PowerPoint</Application>
  <PresentationFormat>Произвольный</PresentationFormat>
  <Paragraphs>121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</dc:creator>
  <cp:lastModifiedBy>ольга сытник</cp:lastModifiedBy>
  <cp:revision>97</cp:revision>
  <dcterms:created xsi:type="dcterms:W3CDTF">2013-07-12T06:18:50Z</dcterms:created>
  <dcterms:modified xsi:type="dcterms:W3CDTF">2024-11-17T14:09:54Z</dcterms:modified>
</cp:coreProperties>
</file>