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64" r:id="rId5"/>
    <p:sldId id="263" r:id="rId6"/>
    <p:sldId id="262" r:id="rId7"/>
    <p:sldId id="260" r:id="rId8"/>
    <p:sldId id="280" r:id="rId9"/>
    <p:sldId id="285" r:id="rId10"/>
    <p:sldId id="287" r:id="rId11"/>
    <p:sldId id="274" r:id="rId12"/>
    <p:sldId id="272" r:id="rId13"/>
    <p:sldId id="271" r:id="rId14"/>
    <p:sldId id="268" r:id="rId15"/>
    <p:sldId id="269" r:id="rId16"/>
    <p:sldId id="259" r:id="rId17"/>
    <p:sldId id="267" r:id="rId18"/>
    <p:sldId id="266" r:id="rId19"/>
    <p:sldId id="286" r:id="rId20"/>
    <p:sldId id="281" r:id="rId21"/>
    <p:sldId id="278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ртинка рамкак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4" y="0"/>
            <a:ext cx="909935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58" y="214290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учреждение детский сад №16 муниципального образования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Успенский район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1357298"/>
            <a:ext cx="742955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ru-RU" sz="2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pPr algn="ctr">
              <a:lnSpc>
                <a:spcPct val="150000"/>
              </a:lnSpc>
            </a:pP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тему: «Это моя мама!» ко Дню матери</a:t>
            </a:r>
          </a:p>
          <a:p>
            <a:pPr algn="ctr">
              <a:lnSpc>
                <a:spcPct val="150000"/>
              </a:lnSpc>
            </a:pP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старшей группе  «Непоседы»</a:t>
            </a:r>
          </a:p>
          <a:p>
            <a:pPr algn="ctr">
              <a:lnSpc>
                <a:spcPct val="150000"/>
              </a:lnSpc>
            </a:pP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/с № 16</a:t>
            </a:r>
          </a:p>
          <a:p>
            <a:pPr algn="ctr">
              <a:lnSpc>
                <a:spcPct val="15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488" y="6215082"/>
            <a:ext cx="3786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Ноябрь  2024 г.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7143768" y="5214950"/>
            <a:ext cx="1428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Вовпитатели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Т.В. Фомина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Л.А. Васина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ртинка рамкак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4" y="0"/>
            <a:ext cx="90993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0100" y="214290"/>
            <a:ext cx="71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«Наши мамы»</a:t>
            </a:r>
            <a:endParaRPr lang="ru-RU" sz="28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ds\Desktop\Пронект фото\InShot_20241121_1946515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115" y="1600200"/>
            <a:ext cx="3620770" cy="4525963"/>
          </a:xfrm>
          <a:prstGeom prst="rect">
            <a:avLst/>
          </a:prstGeom>
          <a:noFill/>
        </p:spPr>
      </p:pic>
      <p:pic>
        <p:nvPicPr>
          <p:cNvPr id="12291" name="Picture 3" descr="C:\Users\ds\Desktop\Пронект фото\InShot_20241122_13553829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115" y="1600200"/>
            <a:ext cx="362077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ртинка рамкак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4" y="0"/>
            <a:ext cx="90993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0100" y="214290"/>
            <a:ext cx="71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Выставка рисунков «Портрет моей мамы»</a:t>
            </a:r>
            <a:endParaRPr lang="ru-RU" sz="28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ds\Desktop\Пронект фото\173280057655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071546"/>
            <a:ext cx="7072362" cy="50546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ртинка рамкак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993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214290"/>
            <a:ext cx="8929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Изготовление подарков – сюрпризов «Ромашка для мамы»…</a:t>
            </a:r>
            <a:endParaRPr lang="ru-RU" sz="28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ds\Desktop\Отчёт по ОЛ  Фоминой Т.В. за ноябрь 2024\Поделки со школьниками ко Дню Матери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490713"/>
            <a:ext cx="4038600" cy="2744937"/>
          </a:xfrm>
          <a:prstGeom prst="rect">
            <a:avLst/>
          </a:prstGeom>
          <a:noFill/>
        </p:spPr>
      </p:pic>
      <p:pic>
        <p:nvPicPr>
          <p:cNvPr id="3074" name="Picture 2" descr="C:\Users\ds\Desktop\Пронект фото\Делаем открытки для мам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ртинка рамкак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8" y="0"/>
            <a:ext cx="90993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786" y="214290"/>
            <a:ext cx="764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solidFill>
                  <a:srgbClr val="7030A0"/>
                </a:solidFill>
                <a:latin typeface="Monotype Corsiva" pitchFamily="66" charset="0"/>
              </a:rPr>
              <a:t>Пластилинография</a:t>
            </a:r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 «</a:t>
            </a:r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Цветок для мамы»</a:t>
            </a:r>
            <a:endParaRPr lang="ru-RU" sz="28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ds\Desktop\Пронект фото\17320898925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45" y="1600200"/>
            <a:ext cx="3692909" cy="4525963"/>
          </a:xfrm>
          <a:prstGeom prst="rect">
            <a:avLst/>
          </a:prstGeom>
          <a:noFill/>
        </p:spPr>
      </p:pic>
      <p:pic>
        <p:nvPicPr>
          <p:cNvPr id="4099" name="Picture 3" descr="C:\Users\ds\Desktop\Пронект фото\IMG_20241120_111145_029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ртинка рамкак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8" y="0"/>
            <a:ext cx="90993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4414" y="214290"/>
            <a:ext cx="67866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Эстафета «Овощи для борща, фрукты для компота</a:t>
            </a:r>
            <a:endParaRPr lang="ru-RU" sz="28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ds\Downloads\Фрукты для компота,овощи для борща 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6147" name="Picture 3" descr="C:\Users\ds\Downloads\IMG_20241122_155351_1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ртинка рамкак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4" y="0"/>
            <a:ext cx="909935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00166" y="357166"/>
            <a:ext cx="6357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Сюжетно-ролевая игра «Мама- врач»</a:t>
            </a:r>
            <a:endParaRPr lang="ru-RU" sz="28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5" name="Picture 5" descr="C:\Users\ds\Desktop\Пронект фото\IMG_20241118_115739_63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5126" name="Picture 6" descr="C:\Users\ds\Desktop\Пронект фото\IMG_20241118_115907_1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ртинка рамкак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4" y="0"/>
            <a:ext cx="90993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214290"/>
            <a:ext cx="8429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Сюжетно-ролевые игры: «Мама- повар», «Мама- парикмахер»</a:t>
            </a:r>
            <a:endParaRPr lang="ru-RU" sz="32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ds\Desktop\Пронект фото\IMG_20241118_111027_6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9219" name="Picture 3" descr="C:\Users\ds\Desktop\Пронект фото\17319555263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0800" y="1600200"/>
            <a:ext cx="327340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ртинка рамкак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4" y="0"/>
            <a:ext cx="90993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0100" y="0"/>
            <a:ext cx="7215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Оформление фотов</a:t>
            </a:r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ыставки </a:t>
            </a:r>
          </a:p>
          <a:p>
            <a:pPr algn="ctr"/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«Мама, тоже маленькой была»</a:t>
            </a:r>
            <a:endParaRPr lang="ru-RU" sz="28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C:\Users\ds\Desktop\Пронект фото\IMG_20241121_104102_105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7173" name="Picture 5" descr="C:\Users\ds\Desktop\Пронект фото\IMG_20241121_103037_69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ртинка рамкак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4" y="0"/>
            <a:ext cx="909935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58" y="0"/>
            <a:ext cx="85011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Оформление фотовыставки</a:t>
            </a:r>
            <a:endParaRPr lang="ru-RU" sz="2800" dirty="0" smtClean="0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«</a:t>
            </a:r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Хорошо рядом с ней, с милой мамочкой моей </a:t>
            </a:r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»…</a:t>
            </a:r>
            <a:endParaRPr lang="ru-RU" sz="28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ds\Desktop\Пронект фото\17322730183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113935"/>
            <a:ext cx="4038600" cy="3498492"/>
          </a:xfrm>
          <a:prstGeom prst="rect">
            <a:avLst/>
          </a:prstGeom>
          <a:noFill/>
        </p:spPr>
      </p:pic>
      <p:pic>
        <p:nvPicPr>
          <p:cNvPr id="8195" name="Picture 3" descr="C:\Users\ds\Downloads\Украшаем фотовыставку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ртинка рамкак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4" y="0"/>
            <a:ext cx="90993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214290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Фотовыставки «Мамочка, ты тоже маленькой была» (фотографии мам в детстве);  «Хорошо рядом с ней милой мамочкой моей» (фото мамы с детьми</a:t>
            </a:r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»)</a:t>
            </a:r>
            <a:endParaRPr lang="ru-RU" sz="24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ds\Downloads\17329035092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57430"/>
            <a:ext cx="4038600" cy="2857520"/>
          </a:xfrm>
          <a:prstGeom prst="rect">
            <a:avLst/>
          </a:prstGeom>
          <a:noFill/>
        </p:spPr>
      </p:pic>
      <p:pic>
        <p:nvPicPr>
          <p:cNvPr id="11267" name="Picture 3" descr="C:\Users\ds\Desktop\Пронект фото\IMG_20241128_162404_28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ртинка рамкак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4" y="0"/>
            <a:ext cx="90993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8" y="285728"/>
            <a:ext cx="828680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Тип проекта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творческий, групповой, краткосрочный, в рамках группы.</a:t>
            </a:r>
          </a:p>
          <a:p>
            <a:pPr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воспитатели, музыкальные руководители, дети, родители.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 познакомить дошкольников с женскими профессиями на примере мам, признание  значения материнского труда, духовно - нравственное воспитание детей повышение социальной значимости материнства, признание  значения материнского труда.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сформировать целостное представление ребенка о маме как о разносторонней личности.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сформировать представление о многообразии профессий, структуре труда (что и как делает человек, для чего он выполняет работу, что получается в результате труда);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расширить знания о родных людях, их профессиях, значимости труда в семье и обществе;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активизировать в речи слова,  связанные с темой «Профессии»;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закрепить представления о труде взрослых в сюжетно-ролевых играх;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воспитать чувства уважения к труду взрослых, гордости за маму;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творческие способности детей через пение, танцы, творческую  деятельность детей (создание поделок  для подарков мамочкам);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привлечь детей  и родителей к подготовке мероприятий, посвященных Дню матери (сбор информации, создание  стенгазет, видеоролика).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ртинка рамкак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4" y="0"/>
            <a:ext cx="9099352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 descr="C:\Users\ds\Desktop\Пронект фото\IMG_20241122_105226_64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5" y="500042"/>
            <a:ext cx="7358114" cy="5626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ртинка рамкак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4" y="0"/>
            <a:ext cx="90993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6" y="285728"/>
            <a:ext cx="835824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7030A0"/>
                </a:solidFill>
                <a:latin typeface="Monotype Corsiva" pitchFamily="66" charset="0"/>
              </a:rPr>
              <a:t>Итоги проекта:</a:t>
            </a:r>
          </a:p>
          <a:p>
            <a:pPr algn="ctr"/>
            <a:endParaRPr lang="ru-RU" sz="2400" b="1" i="1" dirty="0" smtClean="0">
              <a:solidFill>
                <a:srgbClr val="7030A0"/>
              </a:solidFill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Итогами проекта стало обогащение знаний детей о роли мамы в их жизни, через раскрытие образа матери в поэзии, в музыке, художественной литературе, сюжетных играх; осознание детьми доброго, заботливого отношения к маме; развитие творческих способностей детей в продуктивной и художественной деятельности. Главный результат – дети встали на путь понимания огромного значения матери в жизни каждого человека. И это самое главное!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Была организована выставка детских рисунков: «Портрет мамы», открытки из пластилина:«Цветок для мамы». Вместе со школьниками ребята сделали поздравительные открытки для своих мамочек. Проект завершился рассматриванием фотовыставок: «Мама тоже маленькой была», «Хорошо рядом с ней, с милой мамочкой моей» вместе с мамами.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ртинка рамкак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99352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14481" y="2000240"/>
            <a:ext cx="528641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ртинка рамкак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4" y="0"/>
            <a:ext cx="90993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6" y="357166"/>
            <a:ext cx="764386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Актуальность: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по результатам бесед, опросов выяснилось, что дети не в достаточной степени имеют представление о роли мамы в их жизни, о ее занятиях дома и обязанностях на работе. У детей и родителей мало времени для общения. В ходе проекта планируется дать возможность детям и мамам пообщаться друг с другом  не в домашней обстановке, а в детском саду, проявить взаимные чувства друг к другу.</a:t>
            </a:r>
          </a:p>
          <a:p>
            <a:pPr fontAlgn="base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Предполагаемый результат: 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усвоение детьми разницы в похожих праздничных днях.</a:t>
            </a: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владение понятием «Семья», расширение информации о своей семье.</a:t>
            </a: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составление рассказов о своей матери и семье.</a:t>
            </a: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проявление заботы и уважения ко всем членам семьи.</a:t>
            </a: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умение организовать сюжетно-ролевые игры на основе имеющихся знаний о семье.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улучшение взаимоотношений в семье между разными поколениями, через совместную деятельность и праздничную атмосферу, созданную в детском саду.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ртинка рамкак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4" y="0"/>
            <a:ext cx="90993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500042"/>
            <a:ext cx="771530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 этап.  Организационный (подготовительный)</a:t>
            </a:r>
          </a:p>
          <a:p>
            <a:pPr fontAlgn="base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составление паспорта проекта;</a:t>
            </a:r>
          </a:p>
          <a:p>
            <a:pPr fontAlgn="base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составление плана мероприятий;</a:t>
            </a:r>
          </a:p>
          <a:p>
            <a:pPr fontAlgn="base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подбор детской художественной литературы для чтения детям, заучивания;</a:t>
            </a:r>
          </a:p>
          <a:p>
            <a:pPr fontAlgn="base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работа с методическим материалом, литературой по данной теме;</a:t>
            </a:r>
          </a:p>
          <a:p>
            <a:pPr fontAlgn="base">
              <a:lnSpc>
                <a:spcPct val="150000"/>
              </a:lnSpc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сбор фотоматериала;</a:t>
            </a:r>
          </a:p>
          <a:p>
            <a:pPr fontAlgn="base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разработка проекта и приложения к нему.</a:t>
            </a:r>
          </a:p>
          <a:p>
            <a:endParaRPr lang="ru-RU" b="1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ртинка рамкак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4" y="0"/>
            <a:ext cx="90993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357167"/>
            <a:ext cx="778674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этап. Практический (выполнение проекта)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проведение с детьми бесед: «Мамы разные нужны, мамы всякие важны»; «Профессия моей мамы», «Мои обязанности по дому»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проведение подвижных, дидактических, сюжетно-ролевых игр;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игра «Интервью о маме». 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чтение художественной литературы детям (чтение стихов, рассказов, загадывание загадок по  теме).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рассматривание иллюстраций, выставка рисунков «Портрет моей мамы»,  изготовление подарков - сюрпризов,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«Цветок для мамы», оформление фотовыставки «Мама тоже маленькой была» (фотографии мам в детстве);  «Хорошо рядом с ней, с милой мамочкой моей» (фото мамы с детьми»).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подготовка  подарков.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рассматривание фотовыставок с мамами</a:t>
            </a:r>
          </a:p>
          <a:p>
            <a:endParaRPr lang="ru-RU" b="1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ртинка рамкак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4" y="0"/>
            <a:ext cx="90993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571480"/>
            <a:ext cx="764386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 этап.  Заключительный (результаты)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fontAlgn="base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ыставка «Портрет мамы»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подарки для мам;</a:t>
            </a:r>
          </a:p>
          <a:p>
            <a:pPr fontAlgn="base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ткрытка из пластилина «Цветок маме»;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фотовыставки: «Мама, тоже маленькой была», «Хорошо рядом с ней, с милой мамочкой моей»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ртинка рамкак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993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786" y="214290"/>
            <a:ext cx="7358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 этап. Практический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282" y="642918"/>
            <a:ext cx="8786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Проведение с детьми бесед, чтение художественной литературы</a:t>
            </a:r>
            <a:endParaRPr lang="ru-RU" sz="24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ds\Desktop\Пронект фото\IMG-20241122-WA001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58167" y="1600200"/>
            <a:ext cx="602766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ртинка рамкак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9935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282" y="214290"/>
            <a:ext cx="878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Рассматривание женских профессий</a:t>
            </a:r>
            <a:endParaRPr lang="ru-RU" sz="28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ds\Desktop\Пронект фото\IMG-20241122-WA00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2346959"/>
            <a:ext cx="4038600" cy="3032444"/>
          </a:xfrm>
          <a:prstGeom prst="rect">
            <a:avLst/>
          </a:prstGeom>
          <a:noFill/>
        </p:spPr>
      </p:pic>
      <p:pic>
        <p:nvPicPr>
          <p:cNvPr id="2051" name="Picture 3" descr="C:\Users\ds\Desktop\Пронект фото\IMG-20241122-WA00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346959"/>
            <a:ext cx="4038600" cy="3032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ртинка рамкак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9935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282" y="214290"/>
            <a:ext cx="878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Рисуем портреты мам</a:t>
            </a:r>
            <a:endParaRPr lang="ru-RU" sz="28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50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2" name="Picture 4" descr="C:\Users\ds\Desktop\Пронект фото\IMG_20241120_110740_767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2053" name="Picture 5" descr="C:\Users\ds\Desktop\Пронект фото\IMG_20241120_105328_29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7890</TotalTime>
  <Words>397</Words>
  <PresentationFormat>Экран (4:3)</PresentationFormat>
  <Paragraphs>78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</dc:creator>
  <cp:lastModifiedBy>ds</cp:lastModifiedBy>
  <cp:revision>128</cp:revision>
  <dcterms:created xsi:type="dcterms:W3CDTF">2016-11-19T21:55:58Z</dcterms:created>
  <dcterms:modified xsi:type="dcterms:W3CDTF">2024-11-29T18:26:40Z</dcterms:modified>
</cp:coreProperties>
</file>