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6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17.01.2025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672414" cy="2643205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ru-RU" sz="6600" b="1" dirty="0" smtClean="0">
                <a:solidFill>
                  <a:srgbClr val="7030A0"/>
                </a:solidFill>
              </a:rPr>
              <a:t>Здоровое питание – это здорово!</a:t>
            </a:r>
            <a:endParaRPr lang="ru-RU" sz="6600" b="1" dirty="0">
              <a:solidFill>
                <a:srgbClr val="7030A0"/>
              </a:solidFill>
            </a:endParaRPr>
          </a:p>
        </p:txBody>
      </p:sp>
      <p:pic>
        <p:nvPicPr>
          <p:cNvPr id="1026" name="Picture 2" descr="C:\Documents and Settings\teacher\Рабочий стол\питание4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3214686"/>
            <a:ext cx="2928958" cy="307183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Зелёный чай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00166" y="1428736"/>
            <a:ext cx="6000792" cy="181588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Зеленый чай – источник антиоксидантов, укрепляет организм, обладает сильным противораковым действием.</a:t>
            </a:r>
            <a:endParaRPr lang="ru-RU" sz="2800" dirty="0"/>
          </a:p>
        </p:txBody>
      </p:sp>
      <p:pic>
        <p:nvPicPr>
          <p:cNvPr id="2050" name="Picture 2" descr="C:\Documents and Settings\teacher\Рабочий стол\чай1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3786190"/>
            <a:ext cx="1866900" cy="1428750"/>
          </a:xfrm>
          <a:prstGeom prst="rect">
            <a:avLst/>
          </a:prstGeom>
          <a:noFill/>
        </p:spPr>
      </p:pic>
      <p:pic>
        <p:nvPicPr>
          <p:cNvPr id="2051" name="Picture 3" descr="C:\Documents and Settings\teacher\Рабочий стол\чай2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68" y="4929198"/>
            <a:ext cx="1895475" cy="1428750"/>
          </a:xfrm>
          <a:prstGeom prst="rect">
            <a:avLst/>
          </a:prstGeom>
          <a:noFill/>
        </p:spPr>
      </p:pic>
      <p:pic>
        <p:nvPicPr>
          <p:cNvPr id="2052" name="Picture 4" descr="C:\Documents and Settings\teacher\Рабочий стол\ЧАЙ3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43636" y="3786190"/>
            <a:ext cx="190500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ПОЧЕМУ ЭТО ВРЕДНО?</a:t>
            </a:r>
            <a:endParaRPr lang="ru-RU" b="1" dirty="0">
              <a:solidFill>
                <a:srgbClr val="7030A0"/>
              </a:solidFill>
            </a:endParaRPr>
          </a:p>
        </p:txBody>
      </p:sp>
      <p:pic>
        <p:nvPicPr>
          <p:cNvPr id="3074" name="Picture 2" descr="C:\Documents and Settings\teacher\Рабочий стол\Продлёнка. Шестакова\питание презентация\вредное питание1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714488"/>
            <a:ext cx="2928958" cy="228601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3076" name="Picture 4" descr="C:\Documents and Settings\teacher\Рабочий стол\Продлёнка. Шестакова\питание презентация\вредное питание3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4214818"/>
            <a:ext cx="2928958" cy="192882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3786182" y="1857364"/>
            <a:ext cx="4214842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Чупа</a:t>
            </a:r>
            <a:r>
              <a:rPr lang="ru-RU" dirty="0" smtClean="0">
                <a:solidFill>
                  <a:srgbClr val="002060"/>
                </a:solidFill>
              </a:rPr>
              <a:t> -</a:t>
            </a:r>
            <a:r>
              <a:rPr lang="ru-RU" b="1" dirty="0" smtClean="0">
                <a:solidFill>
                  <a:srgbClr val="002060"/>
                </a:solidFill>
              </a:rPr>
              <a:t>чупс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вреден</a:t>
            </a:r>
            <a:r>
              <a:rPr lang="ru-RU" dirty="0" smtClean="0">
                <a:solidFill>
                  <a:srgbClr val="002060"/>
                </a:solidFill>
              </a:rPr>
              <a:t> не столько сахаром, сколько кислотой, разрушающей эмаль, красителями и ароматизаторами.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57686" y="3429000"/>
            <a:ext cx="2643205" cy="286232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Чипсы - это не что иное как смесь углеводов и жира с добавлением соли, красителей и заменителей разных вкусов. Особенно вредны чипсы, сделанные не из цельной картошки, а из картофельной муки.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 animBg="1"/>
      <p:bldP spid="8" grpId="0" build="allAtOnce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Почему это вредно?</a:t>
            </a:r>
            <a:endParaRPr lang="ru-RU" b="1" dirty="0">
              <a:solidFill>
                <a:srgbClr val="7030A0"/>
              </a:solidFill>
            </a:endParaRPr>
          </a:p>
        </p:txBody>
      </p:sp>
      <p:pic>
        <p:nvPicPr>
          <p:cNvPr id="4099" name="Picture 3" descr="C:\Documents and Settings\teacher\Рабочий стол\Продлёнка. Шестакова\питание презентация\вредное питание4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643050"/>
            <a:ext cx="1928826" cy="192882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4100" name="Picture 4" descr="C:\Documents and Settings\teacher\Рабочий стол\Продлёнка. Шестакова\питание презентация\вредное питание5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4071942"/>
            <a:ext cx="2571768" cy="200026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3857620" y="1643051"/>
            <a:ext cx="4500594" cy="507831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Газированные  напитки  вызывают расстройство желудка, а в дальнейшем — развивающийся панкреатит, дефицит кальция с отрицательным действием на кости скелета, особенно у детей, подростков и женщин. Являются причиной возникновения ожирения и других нарушений обмена веществ, а также дикой изжоги.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69072"/>
          </a:xfrm>
        </p:spPr>
        <p:txBody>
          <a:bodyPr>
            <a:noAutofit/>
          </a:bodyPr>
          <a:lstStyle/>
          <a:p>
            <a:r>
              <a:rPr lang="ru-RU" sz="7200" b="1" dirty="0" smtClean="0">
                <a:solidFill>
                  <a:srgbClr val="7030A0"/>
                </a:solidFill>
              </a:rPr>
              <a:t>Спасибо за внимание!</a:t>
            </a:r>
            <a:r>
              <a:rPr lang="ru-RU" sz="7200" dirty="0" smtClean="0"/>
              <a:t/>
            </a:r>
            <a:br>
              <a:rPr lang="ru-RU" sz="7200" dirty="0" smtClean="0"/>
            </a:br>
            <a:r>
              <a:rPr lang="ru-RU" sz="7200" b="1" dirty="0" smtClean="0">
                <a:solidFill>
                  <a:srgbClr val="C00000"/>
                </a:solidFill>
              </a:rPr>
              <a:t>Будьте здоровы!</a:t>
            </a:r>
            <a:br>
              <a:rPr lang="ru-RU" sz="7200" b="1" dirty="0" smtClean="0">
                <a:solidFill>
                  <a:srgbClr val="C00000"/>
                </a:solidFill>
              </a:rPr>
            </a:br>
            <a:endParaRPr lang="ru-RU" sz="7200" b="1" dirty="0">
              <a:solidFill>
                <a:srgbClr val="C00000"/>
              </a:solidFill>
            </a:endParaRPr>
          </a:p>
        </p:txBody>
      </p:sp>
      <p:pic>
        <p:nvPicPr>
          <p:cNvPr id="5122" name="Picture 2" descr="C:\Documents and Settings\teacher\Рабочий стол\Продлёнка. Шестакова\Z,KJRJ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02" y="4786322"/>
            <a:ext cx="2571768" cy="178597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Что такое здоровое питание?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00496" y="1571612"/>
            <a:ext cx="478634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</a:rPr>
              <a:t>Это питание, которое обеспечивает рост, нормальное развитие и жизнь человека, помогает укреплять здоровье и защищает от заболеваний</a:t>
            </a:r>
            <a:endParaRPr lang="ru-RU" sz="3200" b="1" dirty="0">
              <a:solidFill>
                <a:srgbClr val="7030A0"/>
              </a:solidFill>
            </a:endParaRPr>
          </a:p>
        </p:txBody>
      </p:sp>
      <p:pic>
        <p:nvPicPr>
          <p:cNvPr id="2050" name="Picture 2" descr="C:\Documents and Settings\teacher\Рабочий стол\i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928802"/>
            <a:ext cx="2643206" cy="235745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Какие продукты полезны?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2050" name="Picture 2" descr="C:\Documents and Settings\teacher\Рабочий стол\питание3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643182"/>
            <a:ext cx="2857520" cy="214313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" name="Прямоугольник 3"/>
          <p:cNvSpPr/>
          <p:nvPr/>
        </p:nvSpPr>
        <p:spPr>
          <a:xfrm>
            <a:off x="3571868" y="1643050"/>
            <a:ext cx="514353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</a:rPr>
              <a:t>Продукты здорового питания – это натуральные продукты: злаки, свежие овощи, фрукты, кисло–молочные продукты, орехи и другие продукты, богатые</a:t>
            </a:r>
            <a:r>
              <a:rPr lang="en-US" sz="3200" b="1" dirty="0" smtClean="0">
                <a:solidFill>
                  <a:srgbClr val="7030A0"/>
                </a:solidFill>
              </a:rPr>
              <a:t> </a:t>
            </a:r>
            <a:r>
              <a:rPr lang="ru-RU" sz="3200" b="1" dirty="0" smtClean="0">
                <a:solidFill>
                  <a:srgbClr val="7030A0"/>
                </a:solidFill>
              </a:rPr>
              <a:t> полезными веществами.</a:t>
            </a:r>
            <a:endParaRPr lang="ru-RU" sz="32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ru-RU" sz="6600" b="1" dirty="0" smtClean="0">
                <a:solidFill>
                  <a:srgbClr val="7030A0"/>
                </a:solidFill>
              </a:rPr>
              <a:t>яблоки</a:t>
            </a:r>
            <a:endParaRPr lang="ru-RU" sz="6600" b="1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282" y="1357298"/>
            <a:ext cx="6286544" cy="120032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В яблоках содержатся витамины С, В1, В2, Р, Е, каротин, калий, железо, марганец, кальций, пектины, сахара, органические кислоты. Яблоки оказывают общеукрепляющее действие и повышают устойчивость организма к действию радиации. 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286116" y="5286388"/>
            <a:ext cx="5572164" cy="1200329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None/>
            </a:pPr>
            <a:r>
              <a:rPr lang="ru-RU" dirty="0" smtClean="0"/>
              <a:t>Лучше употреблять яблоки свежими, так как они содержат вещества, способные окислять витамин С, а термическая обработка приводит к уничтожению этих веществ и уменьшению в организме витамина С. </a:t>
            </a:r>
            <a:endParaRPr lang="ru-RU" dirty="0"/>
          </a:p>
        </p:txBody>
      </p:sp>
      <p:pic>
        <p:nvPicPr>
          <p:cNvPr id="3" name="Picture 2" descr="C:\Documents and Settings\teacher\Рабочий стол\ЯБЛОКО2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3143248"/>
            <a:ext cx="2714644" cy="221457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27" name="Picture 3" descr="C:\Documents and Settings\teacher\Рабочий стол\Z,KJRJ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00826" y="2786058"/>
            <a:ext cx="2428892" cy="200026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 animBg="1"/>
      <p:bldP spid="7" grpId="0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Autofit/>
          </a:bodyPr>
          <a:lstStyle/>
          <a:p>
            <a:r>
              <a:rPr lang="ru-RU" sz="7200" b="1" dirty="0" smtClean="0">
                <a:solidFill>
                  <a:schemeClr val="accent6">
                    <a:lumMod val="75000"/>
                  </a:schemeClr>
                </a:solidFill>
              </a:rPr>
              <a:t>морковь</a:t>
            </a:r>
            <a:endParaRPr lang="ru-RU" sz="7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8728" y="1643050"/>
            <a:ext cx="6072230" cy="92333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None/>
            </a:pPr>
            <a:r>
              <a:rPr lang="ru-RU" dirty="0" smtClean="0"/>
              <a:t>Морковь – источник каротина,  обладает антиоксидантными, антиканцерогенными свойствами, улучшает пищеварение и состав крови.</a:t>
            </a:r>
            <a:endParaRPr lang="ru-RU" dirty="0"/>
          </a:p>
        </p:txBody>
      </p:sp>
      <p:pic>
        <p:nvPicPr>
          <p:cNvPr id="1026" name="Picture 2" descr="C:\Documents and Settings\teacher\Рабочий стол\МОРКЛВКА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3500438"/>
            <a:ext cx="2857520" cy="192881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27" name="Picture 3" descr="C:\Documents and Settings\teacher\Рабочий стол\МОРКОВКА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0760" y="3500438"/>
            <a:ext cx="2286016" cy="235745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dirty="0" smtClean="0">
                <a:solidFill>
                  <a:srgbClr val="FF0000"/>
                </a:solidFill>
              </a:rPr>
              <a:t>томаты</a:t>
            </a:r>
            <a:endParaRPr lang="ru-RU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28728" y="1571612"/>
            <a:ext cx="6357982" cy="9233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томаты – источник лютеина и ликопина. Благотворно влияют на зрение, обладают сильнейшим антиканцерогенным свойством.</a:t>
            </a:r>
            <a:endParaRPr lang="ru-RU" dirty="0"/>
          </a:p>
        </p:txBody>
      </p:sp>
      <p:pic>
        <p:nvPicPr>
          <p:cNvPr id="2050" name="Picture 2" descr="C:\Documents and Settings\teacher\Рабочий стол\ТОМАТЫ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3262310"/>
            <a:ext cx="2500330" cy="166687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051" name="Picture 3" descr="C:\Documents and Settings\teacher\Рабочий стол\ТОМАТЫ2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6116" y="5072074"/>
            <a:ext cx="2221072" cy="1357322"/>
          </a:xfrm>
          <a:prstGeom prst="rect">
            <a:avLst/>
          </a:prstGeom>
          <a:noFill/>
        </p:spPr>
      </p:pic>
      <p:pic>
        <p:nvPicPr>
          <p:cNvPr id="2052" name="Picture 4" descr="C:\Documents and Settings\teacher\Рабочий стол\ТОМАТЫ3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86380" y="3143248"/>
            <a:ext cx="2365697" cy="15001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Грецкий орех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2976" y="1714488"/>
            <a:ext cx="6357982" cy="14773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Грецкий орех – «пища для ума», источник большинства полезных для здоровья веществ, улучшает работу мозга и нервной системы, может выступать в качестве лекарства при многих болезнях. </a:t>
            </a:r>
          </a:p>
          <a:p>
            <a:endParaRPr lang="ru-RU" dirty="0"/>
          </a:p>
        </p:txBody>
      </p:sp>
      <p:pic>
        <p:nvPicPr>
          <p:cNvPr id="3074" name="Picture 2" descr="C:\Documents and Settings\teacher\Рабочий стол\ГРЕЦКИЙ ОРЕХ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3500438"/>
            <a:ext cx="2071702" cy="1785950"/>
          </a:xfrm>
          <a:prstGeom prst="rect">
            <a:avLst/>
          </a:prstGeom>
          <a:noFill/>
        </p:spPr>
      </p:pic>
      <p:pic>
        <p:nvPicPr>
          <p:cNvPr id="3075" name="Picture 3" descr="C:\Documents and Settings\teacher\Рабочий стол\ГРЕЦКИЙ ОРЕХ2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43306" y="4857760"/>
            <a:ext cx="2333625" cy="1643064"/>
          </a:xfrm>
          <a:prstGeom prst="rect">
            <a:avLst/>
          </a:prstGeom>
          <a:noFill/>
        </p:spPr>
      </p:pic>
      <p:pic>
        <p:nvPicPr>
          <p:cNvPr id="3076" name="Picture 4" descr="C:\Documents and Settings\teacher\Рабочий стол\ГРЕЦКИЙ ОРЕХ3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00826" y="3786190"/>
            <a:ext cx="2071702" cy="17145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dirty="0" smtClean="0">
                <a:solidFill>
                  <a:schemeClr val="accent2">
                    <a:lumMod val="50000"/>
                  </a:schemeClr>
                </a:solidFill>
              </a:rPr>
              <a:t>крупы</a:t>
            </a:r>
            <a:endParaRPr lang="ru-RU" sz="6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596" y="1714488"/>
            <a:ext cx="4286279" cy="147732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Овсянка – источник витаминов, микроэлементов, белков. Улучшает пищеварение, укрепляет организм, способствует снижению артериального давления.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29190" y="1714488"/>
            <a:ext cx="3714776" cy="230832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Гречневая крупа — «королева» круп, источник железа и других ценных микроэлементов.  Укрепляет иммунитет, улучшает состав крови, обогащает организм нужными веществами.</a:t>
            </a:r>
          </a:p>
          <a:p>
            <a:endParaRPr lang="ru-RU" dirty="0"/>
          </a:p>
        </p:txBody>
      </p:sp>
      <p:pic>
        <p:nvPicPr>
          <p:cNvPr id="1026" name="Picture 2" descr="C:\Documents and Settings\teacher\Рабочий стол\ОВСЯНКА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3571876"/>
            <a:ext cx="2857520" cy="1857388"/>
          </a:xfrm>
          <a:prstGeom prst="rect">
            <a:avLst/>
          </a:prstGeom>
          <a:noFill/>
        </p:spPr>
      </p:pic>
      <p:pic>
        <p:nvPicPr>
          <p:cNvPr id="1027" name="Picture 3" descr="C:\Documents and Settings\teacher\Рабочий стол\ГРЕЧКА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256" y="4286256"/>
            <a:ext cx="2790825" cy="1857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  <p:bldP spid="7" grpId="0" build="allAtOnce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Йогурт и кефир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Documents and Settings\teacher\Рабочий стол\кефир2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3286124"/>
            <a:ext cx="1971675" cy="14287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27" name="Picture 3" descr="C:\Documents and Settings\teacher\Рабочий стол\кефир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68" y="4714884"/>
            <a:ext cx="1981200" cy="14287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28" name="Picture 4" descr="C:\Documents and Settings\teacher\Рабочий стол\rtabh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15074" y="3357562"/>
            <a:ext cx="2133600" cy="14287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1142976" y="1357298"/>
            <a:ext cx="6572296" cy="1323439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Йогурт, кефир – кисломолочные продукты, обогащенные полезными бактериями, насыщают организма кальцием, витаминами группы В, улучшают пищеварение, налаживают работу кишечника.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350</Words>
  <Application>Microsoft Office PowerPoint</Application>
  <PresentationFormat>Экран (4:3)</PresentationFormat>
  <Paragraphs>27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Здоровое питание – это здорово!</vt:lpstr>
      <vt:lpstr>Что такое здоровое питание?</vt:lpstr>
      <vt:lpstr>Какие продукты полезны?</vt:lpstr>
      <vt:lpstr>яблоки</vt:lpstr>
      <vt:lpstr>морковь</vt:lpstr>
      <vt:lpstr>томаты</vt:lpstr>
      <vt:lpstr>Грецкий орех</vt:lpstr>
      <vt:lpstr>крупы</vt:lpstr>
      <vt:lpstr>Йогурт и кефир</vt:lpstr>
      <vt:lpstr>Зелёный чай</vt:lpstr>
      <vt:lpstr>ПОЧЕМУ ЭТО ВРЕДНО?</vt:lpstr>
      <vt:lpstr>Почему это вредно?</vt:lpstr>
      <vt:lpstr>Спасибо за внимание! Будьте здоровы!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ольга сытник</cp:lastModifiedBy>
  <cp:revision>34</cp:revision>
  <dcterms:modified xsi:type="dcterms:W3CDTF">2025-01-17T06:24:06Z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286944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