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672414" cy="264320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6600" b="1" dirty="0" smtClean="0">
                <a:solidFill>
                  <a:srgbClr val="7030A0"/>
                </a:solidFill>
              </a:rPr>
              <a:t>Здоровое питание – это здорово!</a:t>
            </a:r>
            <a:endParaRPr lang="ru-RU" sz="66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Documents and Settings\teacher\Рабочий стол\питание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214686"/>
            <a:ext cx="2928958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Зелёный чай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428736"/>
            <a:ext cx="6000792" cy="1815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Зеленый чай – источник антиоксидантов, укрепляет организм, обладает сильным противораковым действием.</a:t>
            </a:r>
            <a:endParaRPr lang="ru-RU" sz="2800" dirty="0"/>
          </a:p>
        </p:txBody>
      </p:sp>
      <p:pic>
        <p:nvPicPr>
          <p:cNvPr id="2050" name="Picture 2" descr="C:\Documents and Settings\teacher\Рабочий стол\чай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786190"/>
            <a:ext cx="1866900" cy="1428750"/>
          </a:xfrm>
          <a:prstGeom prst="rect">
            <a:avLst/>
          </a:prstGeom>
          <a:noFill/>
        </p:spPr>
      </p:pic>
      <p:pic>
        <p:nvPicPr>
          <p:cNvPr id="2051" name="Picture 3" descr="C:\Documents and Settings\teacher\Рабочий стол\чай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4929198"/>
            <a:ext cx="1895475" cy="1428750"/>
          </a:xfrm>
          <a:prstGeom prst="rect">
            <a:avLst/>
          </a:prstGeom>
          <a:noFill/>
        </p:spPr>
      </p:pic>
      <p:pic>
        <p:nvPicPr>
          <p:cNvPr id="2052" name="Picture 4" descr="C:\Documents and Settings\teacher\Рабочий стол\ЧАЙ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378619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ПОЧЕМУ ЭТО ВРЕДНО?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Documents and Settings\teacher\Рабочий стол\Продлёнка. Шестакова\питание презентация\вредное питание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2928958" cy="22860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6" name="Picture 4" descr="C:\Documents and Settings\teacher\Рабочий стол\Продлёнка. Шестакова\питание презентация\вредное питание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14818"/>
            <a:ext cx="2928958" cy="192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786182" y="1857364"/>
            <a:ext cx="421484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Чупа</a:t>
            </a:r>
            <a:r>
              <a:rPr lang="ru-RU" dirty="0" smtClean="0">
                <a:solidFill>
                  <a:srgbClr val="002060"/>
                </a:solidFill>
              </a:rPr>
              <a:t> -</a:t>
            </a:r>
            <a:r>
              <a:rPr lang="ru-RU" b="1" dirty="0" smtClean="0">
                <a:solidFill>
                  <a:srgbClr val="002060"/>
                </a:solidFill>
              </a:rPr>
              <a:t>чупс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вреден</a:t>
            </a:r>
            <a:r>
              <a:rPr lang="ru-RU" dirty="0" smtClean="0">
                <a:solidFill>
                  <a:srgbClr val="002060"/>
                </a:solidFill>
              </a:rPr>
              <a:t> не столько сахаром, сколько кислотой, разрушающей эмаль, красителями и ароматизаторами.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3429000"/>
            <a:ext cx="2643205" cy="28623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Чипсы - это не что иное как смесь углеводов и жира с добавлением соли, красителей и заменителей разных вкусов. Особенно вредны чипсы, сделанные не из цельной картошки, а из картофельной муки.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Почему это вредно?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099" name="Picture 3" descr="C:\Documents and Settings\teacher\Рабочий стол\Продлёнка. Шестакова\питание презентация\вредное питание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1928826" cy="192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100" name="Picture 4" descr="C:\Documents and Settings\teacher\Рабочий стол\Продлёнка. Шестакова\питание презентация\вредное питание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071942"/>
            <a:ext cx="2571768" cy="2000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857620" y="1643051"/>
            <a:ext cx="4500594" cy="50783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Газированные  напитки  вызывают расстройство желудка, а в дальнейшем — развивающийся панкреатит, дефицит кальция с отрицательным действием на кости скелета, особенно у детей, подростков и женщин. Являются причиной возникновения ожирения и других нарушений обмена веществ, а также дикой изжоги.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</a:rPr>
              <a:t>Спасибо за внимание!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b="1" dirty="0" smtClean="0">
                <a:solidFill>
                  <a:srgbClr val="C00000"/>
                </a:solidFill>
              </a:rPr>
              <a:t>Будьте здоровы!</a:t>
            </a:r>
            <a:br>
              <a:rPr lang="ru-RU" sz="7200" b="1" dirty="0" smtClean="0">
                <a:solidFill>
                  <a:srgbClr val="C00000"/>
                </a:solidFill>
              </a:rPr>
            </a:br>
            <a:endParaRPr lang="ru-RU" sz="72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C:\Documents and Settings\teacher\Рабочий стол\Продлёнка. Шестакова\Z,KJRJ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786322"/>
            <a:ext cx="2571768" cy="17859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Что такое здоровое питание?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1571612"/>
            <a:ext cx="47863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Это питание, которое обеспечивает рост, нормальное развитие и жизнь человека, помогает укреплять здоровье и защищает от заболеваний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Documents and Settings\teacher\Рабочий стол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2643206" cy="23574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Какие продукты полезны?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teacher\Рабочий стол\питание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643182"/>
            <a:ext cx="2857520" cy="21431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868" y="1643050"/>
            <a:ext cx="51435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Продукты здорового питания – это натуральные продукты: злаки, свежие овощи, фрукты, кисло–молочные продукты, орехи и другие продукты, богатые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 полезными веществами.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6600" b="1" dirty="0" smtClean="0">
                <a:solidFill>
                  <a:srgbClr val="7030A0"/>
                </a:solidFill>
              </a:rPr>
              <a:t>яблоки</a:t>
            </a:r>
            <a:endParaRPr lang="ru-RU" sz="66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357298"/>
            <a:ext cx="628654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яблоках содержатся витамины С, В1, В2, Р, Е, каротин, калий, железо, марганец, кальций, пектины, сахара, органические кислоты. Яблоки оказывают общеукрепляющее действие и повышают устойчивость организма к действию радиации.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5286388"/>
            <a:ext cx="5572164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dirty="0" smtClean="0"/>
              <a:t>Лучше употреблять яблоки свежими, так как они содержат вещества, способные окислять витамин С, а термическая обработка приводит к уничтожению этих веществ и уменьшению в организме витамина С. </a:t>
            </a:r>
            <a:endParaRPr lang="ru-RU" dirty="0"/>
          </a:p>
        </p:txBody>
      </p:sp>
      <p:pic>
        <p:nvPicPr>
          <p:cNvPr id="3" name="Picture 2" descr="C:\Documents and Settings\teacher\Рабочий стол\ЯБЛОКО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143248"/>
            <a:ext cx="2714644" cy="22145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Documents and Settings\teacher\Рабочий стол\Z,KJRJ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786058"/>
            <a:ext cx="2428892" cy="2000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морковь</a:t>
            </a:r>
            <a:endParaRPr lang="ru-RU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643050"/>
            <a:ext cx="607223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dirty="0" smtClean="0"/>
              <a:t>Морковь – источник каротина,  обладает антиоксидантными, антиканцерогенными свойствами, улучшает пищеварение и состав крови.</a:t>
            </a:r>
            <a:endParaRPr lang="ru-RU" dirty="0"/>
          </a:p>
        </p:txBody>
      </p:sp>
      <p:pic>
        <p:nvPicPr>
          <p:cNvPr id="1026" name="Picture 2" descr="C:\Documents and Settings\teacher\Рабочий стол\МОРКЛВ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500438"/>
            <a:ext cx="2857520" cy="1928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Documents and Settings\teacher\Рабочий стол\МОРКОВ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3500438"/>
            <a:ext cx="2286016" cy="23574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томаты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1571612"/>
            <a:ext cx="635798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томаты – источник лютеина и ликопина. Благотворно влияют на зрение, обладают сильнейшим антиканцерогенным свойством.</a:t>
            </a:r>
            <a:endParaRPr lang="ru-RU" dirty="0"/>
          </a:p>
        </p:txBody>
      </p:sp>
      <p:pic>
        <p:nvPicPr>
          <p:cNvPr id="2050" name="Picture 2" descr="C:\Documents and Settings\teacher\Рабочий стол\ТОМАТ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262310"/>
            <a:ext cx="2500330" cy="16668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1" name="Picture 3" descr="C:\Documents and Settings\teacher\Рабочий стол\ТОМАТЫ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5072074"/>
            <a:ext cx="2221072" cy="1357322"/>
          </a:xfrm>
          <a:prstGeom prst="rect">
            <a:avLst/>
          </a:prstGeom>
          <a:noFill/>
        </p:spPr>
      </p:pic>
      <p:pic>
        <p:nvPicPr>
          <p:cNvPr id="2052" name="Picture 4" descr="C:\Documents and Settings\teacher\Рабочий стол\ТОМАТЫ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143248"/>
            <a:ext cx="2365697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Грецкий орех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714488"/>
            <a:ext cx="6357982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Грецкий орех – «пища для ума», источник большинства полезных для здоровья веществ, улучшает работу мозга и нервной системы, может выступать в качестве лекарства при многих болезнях. </a:t>
            </a:r>
          </a:p>
          <a:p>
            <a:endParaRPr lang="ru-RU" dirty="0"/>
          </a:p>
        </p:txBody>
      </p:sp>
      <p:pic>
        <p:nvPicPr>
          <p:cNvPr id="3074" name="Picture 2" descr="C:\Documents and Settings\teacher\Рабочий стол\ГРЕЦКИЙ ОРЕХ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00438"/>
            <a:ext cx="2071702" cy="1785950"/>
          </a:xfrm>
          <a:prstGeom prst="rect">
            <a:avLst/>
          </a:prstGeom>
          <a:noFill/>
        </p:spPr>
      </p:pic>
      <p:pic>
        <p:nvPicPr>
          <p:cNvPr id="3075" name="Picture 3" descr="C:\Documents and Settings\teacher\Рабочий стол\ГРЕЦКИЙ ОРЕХ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857760"/>
            <a:ext cx="2333625" cy="1643064"/>
          </a:xfrm>
          <a:prstGeom prst="rect">
            <a:avLst/>
          </a:prstGeom>
          <a:noFill/>
        </p:spPr>
      </p:pic>
      <p:pic>
        <p:nvPicPr>
          <p:cNvPr id="3076" name="Picture 4" descr="C:\Documents and Settings\teacher\Рабочий стол\ГРЕЦКИЙ ОРЕХ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3786190"/>
            <a:ext cx="2071702" cy="1714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крупы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714488"/>
            <a:ext cx="4286279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Овсянка – источник витаминов, микроэлементов, белков. Улучшает пищеварение, укрепляет организм, способствует снижению артериального давления.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9190" y="1714488"/>
            <a:ext cx="3714776" cy="230832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Гречневая крупа — «королева» круп, источник железа и других ценных микроэлементов.  Укрепляет иммунитет, улучшает состав крови, обогащает организм нужными веществами.</a:t>
            </a:r>
          </a:p>
          <a:p>
            <a:endParaRPr lang="ru-RU" dirty="0"/>
          </a:p>
        </p:txBody>
      </p:sp>
      <p:pic>
        <p:nvPicPr>
          <p:cNvPr id="1026" name="Picture 2" descr="C:\Documents and Settings\teacher\Рабочий стол\ОВСЯНК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571876"/>
            <a:ext cx="2857520" cy="1857388"/>
          </a:xfrm>
          <a:prstGeom prst="rect">
            <a:avLst/>
          </a:prstGeom>
          <a:noFill/>
        </p:spPr>
      </p:pic>
      <p:pic>
        <p:nvPicPr>
          <p:cNvPr id="1027" name="Picture 3" descr="C:\Documents and Settings\teacher\Рабочий стол\ГРЕЧ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4286256"/>
            <a:ext cx="2790825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Йогурт и кефир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teacher\Рабочий стол\кефир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286124"/>
            <a:ext cx="1971675" cy="1428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Documents and Settings\teacher\Рабочий стол\кефи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4714884"/>
            <a:ext cx="1981200" cy="1428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C:\Documents and Settings\teacher\Рабочий стол\rtabh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357562"/>
            <a:ext cx="2133600" cy="1428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142976" y="1357298"/>
            <a:ext cx="6572296" cy="132343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Йогурт, кефир – кисломолочные продукты, обогащенные полезными бактериями, насыщают организма кальцием, витаминами группы В, улучшают пищеварение, налаживают работу кишечника.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350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Здоровое питание – это здорово!</vt:lpstr>
      <vt:lpstr>Что такое здоровое питание?</vt:lpstr>
      <vt:lpstr>Какие продукты полезны?</vt:lpstr>
      <vt:lpstr>яблоки</vt:lpstr>
      <vt:lpstr>морковь</vt:lpstr>
      <vt:lpstr>томаты</vt:lpstr>
      <vt:lpstr>Грецкий орех</vt:lpstr>
      <vt:lpstr>крупы</vt:lpstr>
      <vt:lpstr>Йогурт и кефир</vt:lpstr>
      <vt:lpstr>Зелёный чай</vt:lpstr>
      <vt:lpstr>ПОЧЕМУ ЭТО ВРЕДНО?</vt:lpstr>
      <vt:lpstr>Почему это вредно?</vt:lpstr>
      <vt:lpstr>Спасибо за внимание! Будьте здоровы!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ольга сытник</cp:lastModifiedBy>
  <cp:revision>34</cp:revision>
  <dcterms:modified xsi:type="dcterms:W3CDTF">2025-01-17T06:24:06Z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286944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