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1C0D-72C6-4C45-9548-E423755AE62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C7F5-B29D-4999-B190-DD10059C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%20febr%20bavaria.jpg"/>
          <p:cNvPicPr>
            <a:picLocks noChangeAspect="1"/>
          </p:cNvPicPr>
          <p:nvPr/>
        </p:nvPicPr>
        <p:blipFill>
          <a:blip r:embed="rId2" cstate="print"/>
          <a:srcRect l="16286" r="20102"/>
          <a:stretch>
            <a:fillRect/>
          </a:stretch>
        </p:blipFill>
        <p:spPr>
          <a:xfrm>
            <a:off x="0" y="980728"/>
            <a:ext cx="6948264" cy="5573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332656"/>
            <a:ext cx="3456384" cy="4104455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Наши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защитники</a:t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Отечества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221088"/>
            <a:ext cx="2840360" cy="792088"/>
          </a:xfrm>
        </p:spPr>
        <p:txBody>
          <a:bodyPr>
            <a:noAutofit/>
          </a:bodyPr>
          <a:lstStyle/>
          <a:p>
            <a:pPr marL="342900" lvl="0" indent="-34290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marL="342900" lvl="0" indent="-342900" algn="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Балабанова В.Я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30722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детский сад № 16 муниципального образования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Успенский район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56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36582" cy="608153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Снова в бой машина мчится,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Режут землю гусеницы.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машина в поле чистом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Управляется…(танкистом)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34052713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920880" cy="488600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_tsentr_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479536" cy="564949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Наша армия родная И отважна и сильна. Никому не угрожая, Охраняет нас она. Оттого мы любим с детства Этот праздник в феврале. Слава Армии Российской — Самой мирной на земле!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arad-1024x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4917" y="1600200"/>
            <a:ext cx="705416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LPY7AH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582249" cy="57214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3610744" cy="322637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Кто, ребята, на границе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Нашу землю стережет?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работать и учиться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Мог спокойно весь народ?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(Пограничник)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13bef718fc8d96a8d735718edc43e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32656"/>
            <a:ext cx="4758422" cy="62097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9e1db865ec963e32a723a5801b8d840_cropp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17558" cy="62150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Самолет парит, как птица,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Там — воздушная граница.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посту и днем и ночью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 солдат — военный… (летчик)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581033" cy="47525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46493782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58110" cy="564949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называется вид службы, где солдаты прыгают с парашюта?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(Десантные войска)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191035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96944" cy="504055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7643192" cy="46203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618856" cy="171420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Кто плывет на корабле?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не тоскует о земле.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Он с ветром дружит и волной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Ведь море-дом его родной.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Так кто ж, ребята, он такой? (Моряк)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86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Наши защитники Отечества</vt:lpstr>
      <vt:lpstr>Наша армия родная И отважна и сильна. Никому не угрожая, Охраняет нас она. Оттого мы любим с детства Этот праздник в феврале. Слава Армии Российской — Самой мирной на земле! </vt:lpstr>
      <vt:lpstr>Слайд 3</vt:lpstr>
      <vt:lpstr>Кто, ребята, на границе  Нашу землю стережет?  Чтоб работать и учиться  Мог спокойно весь народ?  (Пограничник) </vt:lpstr>
      <vt:lpstr>Слайд 5</vt:lpstr>
      <vt:lpstr>Самолет парит, как птица,  Там — воздушная граница.  На посту и днем и ночью Наш солдат — военный… (летчик) </vt:lpstr>
      <vt:lpstr>Слайд 7</vt:lpstr>
      <vt:lpstr>Как называется вид службы, где солдаты прыгают с парашюта?  (Десантные войска) </vt:lpstr>
      <vt:lpstr>Кто плывет на корабле?  Он не тоскует о земле.  Он с ветром дружит и волной  Ведь море-дом его родной.  Так кто ж, ребята, он такой? (Моряк) </vt:lpstr>
      <vt:lpstr>Слайд 10</vt:lpstr>
      <vt:lpstr>Снова в бой машина мчится,  Режут землю гусеницы.  Та машина в поле чистом  Управляется…(танкистом)</vt:lpstr>
      <vt:lpstr>Слайд 12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защитника Отечества</dc:title>
  <dc:creator>Вика</dc:creator>
  <cp:lastModifiedBy>dsd</cp:lastModifiedBy>
  <cp:revision>9</cp:revision>
  <dcterms:created xsi:type="dcterms:W3CDTF">2019-02-18T16:56:34Z</dcterms:created>
  <dcterms:modified xsi:type="dcterms:W3CDTF">2025-02-19T09:36:29Z</dcterms:modified>
</cp:coreProperties>
</file>